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>
        <p:scale>
          <a:sx n="100" d="100"/>
          <a:sy n="100" d="100"/>
        </p:scale>
        <p:origin x="93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3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1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2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2646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36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95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86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0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2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6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9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6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5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71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2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57679-F68C-4930-809F-DC9359C12BB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06FFA-5AEB-4F1A-BB03-26B61EA4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35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teamdb.info/charts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-458604" y="509434"/>
            <a:ext cx="9001462" cy="2387600"/>
          </a:xfrm>
        </p:spPr>
        <p:txBody>
          <a:bodyPr/>
          <a:lstStyle/>
          <a:p>
            <a:r>
              <a:rPr lang="he-IL" dirty="0" smtClean="0"/>
              <a:t>פרויקט גמר בקורס "מבוא למדעי הנתונים"</a:t>
            </a:r>
            <a:endParaRPr lang="en-US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-458604" y="3983116"/>
            <a:ext cx="9001462" cy="1655762"/>
          </a:xfrm>
        </p:spPr>
        <p:txBody>
          <a:bodyPr/>
          <a:lstStyle/>
          <a:p>
            <a:r>
              <a:rPr lang="he-IL" dirty="0" smtClean="0"/>
              <a:t>מגיש: עידן הראל</a:t>
            </a:r>
            <a:endParaRPr lang="en-US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863" y="4552796"/>
            <a:ext cx="4098138" cy="2305203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53" y="2242188"/>
            <a:ext cx="4107747" cy="2310608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863" y="40369"/>
            <a:ext cx="4098137" cy="23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3516340" y="3329285"/>
            <a:ext cx="59763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R_2 score=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effectLst/>
                <a:latin typeface="Courier New" panose="02070309020205020404" pitchFamily="49" charset="0"/>
              </a:rPr>
              <a:t> 0.987364923852497</a:t>
            </a:r>
            <a:endParaRPr lang="he-IL" sz="2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0171" y="1997556"/>
            <a:ext cx="1117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למידת מכונה מסוג רגרסיה לינארית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Scaling</a:t>
            </a:r>
            <a:r>
              <a:rPr lang="he-IL" dirty="0" smtClean="0"/>
              <a:t> של </a:t>
            </a:r>
            <a:r>
              <a:rPr lang="en-US" dirty="0" err="1" smtClean="0"/>
              <a:t>MinMaxScaler</a:t>
            </a:r>
            <a:endParaRPr lang="en-US" dirty="0"/>
          </a:p>
        </p:txBody>
      </p:sp>
      <p:sp>
        <p:nvSpPr>
          <p:cNvPr id="5" name="מלבן 4"/>
          <p:cNvSpPr/>
          <p:nvPr/>
        </p:nvSpPr>
        <p:spPr>
          <a:xfrm>
            <a:off x="6853150" y="405110"/>
            <a:ext cx="52790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יישום והערכת ביצועים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287" y="4537903"/>
            <a:ext cx="33813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7163062" y="271760"/>
            <a:ext cx="47788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סיכום והסקת מסקנות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121" y="1473681"/>
            <a:ext cx="11172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מטרת הפרויקט הייתה לבדוק האם ניתן לחזות את מספר השחקנים כעת במשחק מחשב בסטים?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מהפרויקט ניתן ללמוד רבות על הקשר בין מאפייני המשחקים השונים.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ניתן לומר כי קיבלנו תשובה חיובית לשאלת המחקר אך ציון כה גבוה מעלה חשש שיש לבדוק יותר לעומק (</a:t>
            </a:r>
            <a:r>
              <a:rPr lang="en-US" dirty="0" smtClean="0"/>
              <a:t>(overfitting</a:t>
            </a:r>
            <a:endParaRPr lang="he-IL" dirty="0" smtClean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112" y="2767935"/>
            <a:ext cx="4242842" cy="373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70576" y="0"/>
            <a:ext cx="13562576" cy="736758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endPos="56000" dir="5400000" sy="-100000" algn="bl" rotWithShape="0"/>
          </a:effectLst>
        </p:spPr>
      </p:pic>
      <p:sp>
        <p:nvSpPr>
          <p:cNvPr id="2" name="מלבן 1"/>
          <p:cNvSpPr/>
          <p:nvPr/>
        </p:nvSpPr>
        <p:spPr>
          <a:xfrm>
            <a:off x="10214198" y="471785"/>
            <a:ext cx="172675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הקדמה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128" y="1826106"/>
            <a:ext cx="11172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מאז שנוצר משחק המחשב הראשון בשנות הארבעים של המאה הקודמת, תעשיית משחקי המחשב רק הלכה וגדלה.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כיום היא מרוויחה יותר מהקולנוע והתיאטרון ביחד.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מיליוני שחקנים מדי יום שמתפרסים על אלפי משחקים שיצאו לאור לפלטפורמות השונות.</a:t>
            </a:r>
            <a:endParaRPr lang="en-US" dirty="0"/>
          </a:p>
        </p:txBody>
      </p:sp>
      <p:sp>
        <p:nvSpPr>
          <p:cNvPr id="4" name="חץ למטה 3"/>
          <p:cNvSpPr/>
          <p:nvPr/>
        </p:nvSpPr>
        <p:spPr>
          <a:xfrm>
            <a:off x="5864002" y="3506748"/>
            <a:ext cx="981075" cy="1247775"/>
          </a:xfrm>
          <a:prstGeom prst="downArrow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98949" y="4983867"/>
            <a:ext cx="511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000" b="1" dirty="0" smtClean="0"/>
              <a:t>כמות מגוונת וייחודית של נתונים בתחומים שונים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8778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8887020" y="464939"/>
            <a:ext cx="320953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שאלת המחקר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0212" y="1524536"/>
            <a:ext cx="8791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b="1" dirty="0"/>
              <a:t>האם ניתן </a:t>
            </a:r>
            <a:r>
              <a:rPr lang="he-IL" sz="2400" b="1" dirty="0" smtClean="0"/>
              <a:t>לחזות</a:t>
            </a:r>
            <a:r>
              <a:rPr lang="en-US" sz="2400" b="1" dirty="0" smtClean="0"/>
              <a:t> </a:t>
            </a:r>
            <a:r>
              <a:rPr lang="he-IL" sz="2400" b="1" dirty="0" smtClean="0"/>
              <a:t>את מספר השחקנים כעת במשחק </a:t>
            </a:r>
            <a:r>
              <a:rPr lang="he-IL" sz="2400" b="1" dirty="0"/>
              <a:t>מחשב </a:t>
            </a:r>
            <a:r>
              <a:rPr lang="he-IL" sz="2400" b="1" dirty="0" smtClean="0"/>
              <a:t>בסטים?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184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8524008" y="424160"/>
            <a:ext cx="366799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הרכשת הנתונים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121" y="1473681"/>
            <a:ext cx="11172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מקור הנתונים: 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https://steamdb.info/charts/ </a:t>
            </a:r>
            <a:r>
              <a:rPr lang="he-IL" dirty="0" smtClean="0"/>
              <a:t>(</a:t>
            </a:r>
            <a:r>
              <a:rPr lang="he-IL" dirty="0" smtClean="0"/>
              <a:t>אתר</a:t>
            </a:r>
            <a:r>
              <a:rPr lang="en-US" dirty="0" smtClean="0"/>
              <a:t>steamDB</a:t>
            </a:r>
            <a:r>
              <a:rPr lang="en-US" dirty="0" smtClean="0"/>
              <a:t> </a:t>
            </a:r>
            <a:r>
              <a:rPr lang="he-IL" dirty="0" smtClean="0"/>
              <a:t>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אתר עצמאי שמכיל טבלה המסדרת את המשחקים בסטים לפי מספר השחקנים באותו רגע במשחק כלשהו.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במהלך ה</a:t>
            </a:r>
            <a:r>
              <a:rPr lang="en-US" dirty="0" smtClean="0"/>
              <a:t>crawling</a:t>
            </a:r>
            <a:r>
              <a:rPr lang="he-IL" dirty="0" smtClean="0"/>
              <a:t> נעזרתי ב</a:t>
            </a:r>
            <a:r>
              <a:rPr lang="en-US" dirty="0" smtClean="0"/>
              <a:t>selenium</a:t>
            </a:r>
            <a:r>
              <a:rPr lang="he-IL" dirty="0" smtClean="0"/>
              <a:t> שמדמה משתמש </a:t>
            </a:r>
            <a:r>
              <a:rPr lang="he-IL" dirty="0" err="1" smtClean="0"/>
              <a:t>וב</a:t>
            </a:r>
            <a:r>
              <a:rPr lang="en-US" dirty="0" smtClean="0"/>
              <a:t> </a:t>
            </a:r>
            <a:r>
              <a:rPr lang="en-US" dirty="0" err="1" smtClean="0"/>
              <a:t>undetected_chromedriver</a:t>
            </a:r>
            <a:r>
              <a:rPr lang="he-IL" dirty="0" smtClean="0"/>
              <a:t> על מנת "לברוח" מהחסימה של האתר.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68" y="2759635"/>
            <a:ext cx="3924929" cy="38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5911113" y="462260"/>
            <a:ext cx="628088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דוגמה של מעבר על הטבלה 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652" y="1442882"/>
            <a:ext cx="5885904" cy="4060892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722" y="1439190"/>
            <a:ext cx="5873834" cy="4828259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4"/>
          <a:srcRect t="45215"/>
          <a:stretch/>
        </p:blipFill>
        <p:spPr>
          <a:xfrm>
            <a:off x="1528175" y="1307004"/>
            <a:ext cx="9160857" cy="49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7504071" y="424160"/>
            <a:ext cx="445987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ניתוח ראשוני וטיוב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50" y="1255157"/>
            <a:ext cx="8211258" cy="54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9004535" y="424160"/>
            <a:ext cx="292580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וויזואליזציה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16" y="1255157"/>
            <a:ext cx="6601372" cy="5479018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0" y="1252301"/>
            <a:ext cx="5167585" cy="54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7704874" y="421304"/>
            <a:ext cx="44871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וויזואליזציה</a:t>
            </a:r>
            <a:r>
              <a:rPr lang="en-US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-</a:t>
            </a:r>
            <a:r>
              <a:rPr lang="he-IL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המשך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825388"/>
            <a:ext cx="5765800" cy="4324350"/>
          </a:xfrm>
          <a:prstGeom prst="rect">
            <a:avLst/>
          </a:prstGeom>
        </p:spPr>
      </p:pic>
      <p:sp>
        <p:nvSpPr>
          <p:cNvPr id="5" name="AutoShape 2" descr="data:image/png;base64,iVBORw0KGgoAAAANSUhEUgAAAlYAAAHGCAYAAAC2K8XBAAAAOXRFWHRTb2Z0d2FyZQBNYXRwbG90bGliIHZlcnNpb24zLjUuMiwgaHR0cHM6Ly9tYXRwbG90bGliLm9yZy8qNh9FAAAACXBIWXMAAA9hAAAPYQGoP6dpAABD4ElEQVR4nO3de1yUdf7//+cAcpBkRJGT4mk9pIFp6A2RbfGWp/JUW2ttJOXm0kHLWCjLj2uZu0KmoS22bVmppaafzdhP6WaYa7qmKKG0oqaWmieQSgSPoPD+/dHX+e0ImoPXhGOP++02t1tzXa95zYvRNz675pprbMYYIwAAAFwxr4YeAAAA4FpBsAIAALAIwQoAAMAiBCsAAACLEKwAAAAsQrACAACwCMEKAADAIgQrAAAAi/g09AA/NzU1NTp8+LCaNGkim83W0OMAAIDLYIzR8ePHFRkZKS+vix+XIlj9xA4fPqyoqKiGHgMAANTDgQMH1KpVq4vuJ1j9xJo0aSLphz+YoKCgBp4GAABcjoqKCkVFRTn+Hb8YgtVP7Pzbf0FBQQQrAAA8zI+dxsPJ6wAAABYhWAEAAFiEYAUAAGARghUAAIBFCFYAAAAWIVgBAABYhGAFAABgEYIVAACARQhWAAAAFiFYAQAAWIRgBQAAYBGCFQAAgEUIVgAAABYhWAEAAFjEp6EHAABP1PaZ5Zddu++FIW6cBMDVhCNWAAAAFiFYAQAAWIRgBQAAYBGCFQAAgEUIVgAAABYhWAEAAFiEYAUAAGARghUAAIBFCFYAAAAWIVgBAABYhGAFAABgEYIVAACARQhWAAAAFiFYAQAAWIRgBQAAYBGCFQAAgEUIVgAAABYhWAEAAFiEYAUAAGARghUAAIBFCFYAAAAWIVgBAABYhGAFAABgEYIVAACARQhWAAAAFiFYAQAAWIRgBQAAYBGCFQAAgEUIVgAAABZp0GB17tw5/fGPf1S7du0UEBCg9u3ba8qUKaqpqXHUGGM0efJkRUZGKiAgQH379tW2bduc+lRWVurxxx9XSEiIAgMDNXz4cB08eNCppqysTMnJybLb7bLb7UpOTtaxY8ecavbv369hw4YpMDBQISEhGjdunKqqqpxqtm7dqsTERAUEBKhly5aaMmWKjDHWvjAAAMAjNWiwmjZtmv72t79p9uzZ2rFjh1588UVNnz5d2dnZjpoXX3xRWVlZmj17tvLz8xUeHq4BAwbo+PHjjprU1FTl5ORo8eLFWrdunU6cOKGhQ4equrraUZOUlKTCwkKtWLFCK1asUGFhoZKTkx37q6urNWTIEJ08eVLr1q3T4sWLtXTpUqWnpztqKioqNGDAAEVGRio/P1/Z2dmaMWOGsrKy3PxKAQAAT2AzDXi4ZejQoQoLC9Obb77p2HbXXXepcePGeuedd2SMUWRkpFJTU/X0009L+uHoVFhYmKZNm6aHH35Y5eXlatGihd555x3dc889kqTDhw8rKipK//znPzVo0CDt2LFDXbt2VV5enuLi4iRJeXl5io+P15dffqnOnTvro48+0tChQ3XgwAFFRkZKkhYvXqxRo0aptLRUQUFBevXVVzVhwgQdOXJEfn5+kqQXXnhB2dnZOnjwoGw224/+zBUVFbLb7SovL1dQUJClryeAn07bZ5Zfdu2+F4a4cRIAP4XL/fe7QY9Y/fKXv9SqVau0a9cuSdIXX3yhdevWafDgwZKkvXv3qqSkRAMHDnQ8xs/PT4mJiVq/fr0kqaCgQGfPnnWqiYyMVHR0tKNmw4YNstvtjlAlSb1795bdbneqiY6OdoQqSRo0aJAqKytVUFDgqElMTHSEqvM1hw8f1r59++r8GSsrK1VRUeF0AwAA1yafhnzyp59+WuXl5br++uvl7e2t6upqTZ06Vffee68kqaSkRJIUFhbm9LiwsDB98803jhpfX18FBwfXqjn/+JKSEoWGhtZ6/tDQUKeaC58nODhYvr6+TjVt27at9Tzn97Vr167Wc2RmZur555//8RcDAAA3utyjrBxhvTINesRqyZIlWrBggRYtWqTNmzdr/vz5mjFjhubPn+9Ud+FbbMaYH33b7cKauuqtqDn/TurF5pkwYYLKy8sdtwMHDlxybgAA4Lka9IjVU089pWeeeUa//e1vJUkxMTH65ptvlJmZqQceeEDh4eGSfjgaFBER4XhcaWmp40hReHi4qqqqVFZW5nTUqrS0VH369HHUHDlypNbzf/vtt059Nm7c6LS/rKxMZ8+edao5f/Tqv59Hqn1U7Tw/Pz+ntw4BAMC1q0GPWJ06dUpeXs4jeHt7Oy630K5dO4WHh2vlypWO/VVVVVqzZo0jNMXGxqpRo0ZONcXFxSoqKnLUxMfHq7y8XJs2bXLUbNy4UeXl5U41RUVFKi4udtTk5ubKz89PsbGxjpq1a9c6XYIhNzdXkZGRtd4iBAAAPz8NGqyGDRumqVOnavny5dq3b59ycnKUlZWlX//615J+eHstNTVVGRkZysnJUVFRkUaNGqXGjRsrKSlJkmS32zV69Gilp6dr1apV2rJli0aOHKmYmBj1799fktSlSxfdeuutSklJUV5envLy8pSSkqKhQ4eqc+fOkqSBAweqa9euSk5O1pYtW7Rq1So9+eSTSklJcZz9n5SUJD8/P40aNUpFRUXKyclRRkaG0tLSLusTgQAA4NrWoG8FZmdna9KkSRozZoxKS0sVGRmphx9+WM8++6yjZvz48Tp9+rTGjBmjsrIyxcXFKTc3V02aNHHUzJw5Uz4+Prr77rt1+vRp9evXT/PmzZO3t7ejZuHChRo3bpzj04PDhw/X7NmzHfu9vb21fPlyjRkzRgkJCQoICFBSUpJmzJjhqLHb7Vq5cqXGjh2rnj17Kjg4WGlpaUpLS3PnywTgZ4QTjAHP1qDXsfo54jpWwLXBXdexIljBXfi7dWU84jpWAAAA1xKCFQAAgEUIVgAAABYhWAEAAFiEYAUAAGARghUAAIBFCFYAAAAWIVgBAABYhGAFAABgEYIVAACARQhWAAAAFiFYAQAAWIRgBQAAYBGCFQAAgEUIVgAAABYhWAEAAFiEYAUAAGARghUAAIBFCFYAAAAWIVgBAABYhGAFAABgEYIVAACARQhWAAAAFiFYAQAAWIRgBQAAYBGCFQAAgEUIVgAAABYhWAEAAFiEYAUAAGARghUAAIBFCFYAAAAW8WnoAQAAAP5b22eWX3btvheGuHES13HECgAAwCIEKwAAAIsQrAAAACxCsAIAALAIwQoAAMAiBCsAAACLEKwAAAAsQrACAACwCMEKAADAIgQrAAAAixCsAAAALEKwAgAAsAjBCgAAwCIEKwAAAIsQrAAAACxCsAIAALAIwQoAAMAiBCsAAACLEKwAAAAsQrACAACwCMEKAADAIgQrAAAAixCsAAAALEKwAgAAsAjBCgAAwCIEKwAAAIsQrAAAACxCsAIAALAIwQoAAMAiBCsAAACLEKwAAAAsQrACAACwCMEKAADAIgQrAAAAixCsAAAALEKwAgAAsAjBCgAAwCINHqwOHTqkkSNHqnnz5mrcuLG6d++ugoICx35jjCZPnqzIyEgFBASob9++2rZtm1OPyspKPf744woJCVFgYKCGDx+ugwcPOtWUlZUpOTlZdrtddrtdycnJOnbsmFPN/v37NWzYMAUGBiokJETjxo1TVVWVU83WrVuVmJiogIAAtWzZUlOmTJExxtoXBQAAeKQGDVZlZWVKSEhQo0aN9NFHH2n79u166aWX1LRpU0fNiy++qKysLM2ePVv5+fkKDw/XgAEDdPz4cUdNamqqcnJytHjxYq1bt04nTpzQ0KFDVV1d7ahJSkpSYWGhVqxYoRUrVqiwsFDJycmO/dXV1RoyZIhOnjypdevWafHixVq6dKnS09MdNRUVFRowYIAiIyOVn5+v7OxszZgxQ1lZWe59oQAAgEfwacgnnzZtmqKiojR37lzHtrZt2zr+2xijWbNmaeLEibrzzjslSfPnz1dYWJgWLVqkhx9+WOXl5XrzzTf1zjvvqH///pKkBQsWKCoqSp988okGDRqkHTt2aMWKFcrLy1NcXJwkac6cOYqPj9fOnTvVuXNn5ebmavv27Tpw4IAiIyMlSS+99JJGjRqlqVOnKigoSAsXLtSZM2c0b948+fn5KTo6Wrt27VJWVpbS0tJks9l+olcOAABcjRr0iNUHH3ygnj17asSIEQoNDVWPHj00Z84cx/69e/eqpKREAwcOdGzz8/NTYmKi1q9fL0kqKCjQ2bNnnWoiIyMVHR3tqNmwYYPsdrsjVElS7969ZbfbnWqio6MdoUqSBg0apMrKSsdbkxs2bFBiYqL8/Pycag4fPqx9+/bV+TNWVlaqoqLC6QYAAK5NDRqs9uzZo1dffVUdO3bUxx9/rEceeUTjxo3T22+/LUkqKSmRJIWFhTk9LiwszLGvpKREvr6+Cg4OvmRNaGhorecPDQ11qrnweYKDg+Xr63vJmvP3z9dcKDMz03Fel91uV1RU1I+8KgAAwFM1aLCqqanRTTfdpIyMDPXo0UMPP/ywUlJS9OqrrzrVXfgWmzHmR992u7Cmrnoras6fuH6xeSZMmKDy8nLH7cCBA5ecGwAAeK4GDVYRERHq2rWr07YuXbpo//79kqTw8HBJtY8GlZaWOo4UhYeHq6qqSmVlZZesOXLkSK3n//bbb51qLnyesrIynT179pI1paWlkmofVTvPz89PQUFBTjcAAHBtcjlYrVixQuvWrXPcf+WVV9S9e3clJSXVCjc/JiEhQTt37nTatmvXLrVp00aS1K5dO4WHh2vlypWO/VVVVVqzZo369OkjSYqNjVWjRo2caoqLi1VUVOSoiY+PV3l5uTZt2uSo2bhxo8rLy51qioqKVFxc7KjJzc2Vn5+fYmNjHTVr1651ugRDbm6uIiMjnU66BwAAP08uB6unnnrKcQL21q1blZ6ersGDB2vPnj1KS0tzqdcf/vAH5eXlKSMjQ1999ZUWLVqk119/XWPHjpX0w9trqampysjIUE5OjoqKijRq1Cg1btxYSUlJkiS73a7Ro0crPT1dq1at0pYtWzRy5EjFxMQ4PiXYpUsX3XrrrUpJSVFeXp7y8vKUkpKioUOHqnPnzpKkgQMHqmvXrkpOTtaWLVu0atUqPfnkk0pJSXEcZUpKSpKfn59GjRqloqIi5eTkKCMjg08EAgAASfW43MLevXsdb98tXbpUQ4cOVUZGhjZv3qzBgwe71KtXr17KycnRhAkTNGXKFLVr106zZs3Sfffd56gZP368Tp8+rTFjxqisrExxcXHKzc1VkyZNHDUzZ86Uj4+P7r77bp0+fVr9+vXTvHnz5O3t7ahZuHChxo0b5/j04PDhwzV79mzHfm9vby1fvlxjxoxRQkKCAgIClJSUpBkzZjhq7Ha7Vq5cqbFjx6pnz54KDg5WWlqay4ESAABcm1wOVr6+vjp16pQk6ZNPPtH9998vSWrWrFm9LiUwdOhQDR069KL7bTabJk+erMmTJ1+0xt/fX9nZ2crOzr5oTbNmzbRgwYJLztK6dWstW7bskjUxMTFau3btJWsAAMDPk8vBKiEhQWlpaUpISNCmTZu0ZMkSST+cG9WqVSvLBwQAAPAULp9j9corr6hRo0Z677339Oqrr6ply5aSpI8++ki33nqr5QMCAAB4CpeOWJ07d06rV6/W66+/roiICKd9M2fOtHQwAAAAT+PSESsfHx89+uijTpcbAAAAwA9cfiswLi5OW7ZscccsAAAAHs3lk9fHjBmj9PR0HTx4ULGxsQoMDHTa361bN8uGAwAA8CQuB6t77rlHkjRu3DjHNpvN5vhOverqauumAwAA8CD1ukAoAAAAanM5WJ3/Hj8AAAA4c/nkdUl65513lJCQoMjISH3zzTeSpFmzZun//u//LB0OAADAk7gcrF599VWlpaVp8ODBOnbsmOOcqqZNm2rWrFlWzwcAAOAxXA5W2dnZmjNnjiZOnOj0Jcc9e/bU1q1bLR0OAADAk7gcrPbu3asePXrU2u7n56eTJ09aMhQAAIAncjlYtWvXToWFhbW2f/TRR+ratasVMwEAAHgklz8V+NRTT2ns2LE6c+aMjDHatGmT3n33XWVmZuqNN95wx4wAAAAeweVg9bvf/U7nzp3T+PHjderUKSUlJally5Z6+eWX9dvf/tYdMwIAAHgEl4OVJKWkpCglJUXfffedampqFBoaavVcAABYpu0zyy+7dt8LQ9w4Ca51Lp9jNXnyZMe1q0JCQghVAAAA/4/LR6w+/PBD/fnPf1ZiYqJGjx6tO++8U/7+/u6YDQAAXMU4Eliby0esCgoKtHnzZnXr1k1/+MMfFBERoUcffVT5+fnumA8AAMBj1Osrbbp166aZM2fq0KFDeuutt3To0CElJCQoJiZGL7/8ssrLy62eEwAA4KpXr2B1Xk1NjaqqqlRZWSljjJo1a6ZXX31VUVFRWrJkiVUzAgAAeIR6BauCggI99thjioiI0B/+8Af16NFDO3bs0Jo1a/Tll1/queee07hx46yeFQAA4KrmcrDq1q2bevfurb179+rNN9/UgQMH9MILL6hDhw6Omvvvv1/ffvutpYMCAABc7Vz+VOCIESP04IMPqmXLlhetadGihWpqaq5oMAAAAE/jcrCaNGmSO+YAAADwePW68vrBgwf1wQcfaP/+/aqqqnLal5WVZclgAAAAnsblYLVq1SoNHz5c7dq1086dOxUdHa19+/bJGKObbrrJHTMCAAB4BJdPXp8wYYLS09NVVFQkf39/LV26VAcOHFBiYqJGjBjhjhkBAAA8gsvBaseOHXrggQckST4+Pjp9+rSuu+46TZkyRdOmTbN8QAAAAE/hcrAKDAxUZWWlJCkyMlJff/21Y993331n3WQAAAAexuVzrHr37q3PPvtMXbt21ZAhQ5Senq6tW7fq/fffV+/evd0xIwAAgEdwOVhlZWXpxIkTkqTJkyfrxIkTWrJkiTp06KCZM2daPiAAAICncDlYtW/f3vHfjRs31l//+ldLBwIAAPBUV/QlzAAAAPj/XdYRq+DgYNlststqePTo0SsaCAAAwFNdVrCaNWuWm8cAAADwfJcVrM5ftwoAAAAXV6/vCqyurlZOTo527Nghm82mLl266Pbbb5ePT73aAQAAXBNcTkJFRUW6/fbbVVJSos6dO0uSdu3apRYtWuiDDz5QTEyM5UMCAAB4Apc/Ffj73/9eN9xwgw4ePKjNmzdr8+bNOnDggLp166aHHnrIHTMCAAB4BJePWH3xxRf6/PPPFRwc7NgWHBysqVOnqlevXpYOBwAA4ElcPmLVuXNnHTlypNb20tJSdejQwZKhAAAAPJHLwSojI0Pjxo3Te++9p4MHD+rgwYN67733lJqaqmnTpqmiosJxAwAA+Dlx+a3AoUOHSpLuvvtux0VDjTGSpGHDhjnu22w2VVdXWzUnAADAVc/lYLV69Wp3zAEAAODxXA5WiYmJ7pgDAADA4/ElzAAAABYhWAEAAFiEYAUAAGARghUAAIBFXA5Wt9xyi44dO1Zre0VFhW655RYrZgIAAPBILgerTz/9VFVVVbW2nzlzRv/+978tGQoAAMATXfblFv7zn/84/nv79u0qKSlx3K+urtaKFSvUsmVLa6cDAADwIJcdrLp37y6bzSabzVbnW34BAQHKzs62dDgAAABPctnBau/evTLGqH379tq0aZNatGjh2Ofr66vQ0FB5e3u7ZUgAAABPcNnBqk2bNpKkmpoatw0DAADgyVz+ShtJ2rVrlz799FOVlpbWClrPPvusJYMBAAB4GpeD1Zw5c/Too48qJCRE4eHhstlsjn02m41gBQAAfrZcDlZ//vOfNXXqVD399NPumAcAAMBjuXwdq7KyMo0YMcIdswAAAHg0l4PViBEjlJub645ZAAAAPJrLbwV26NBBkyZNUl5enmJiYtSoUSOn/ePGjbNsOAAAAE/icrB6/fXXdd1112nNmjVas2aN0z6bzUawAgAAP1suB6u9e/e6Yw4AAACP5/I5VudVVVVp586dOnfunJXzAAAAeCyXg9WpU6c0evRoNW7cWDfccIP2798v6Ydzq1544QXLBwQAAPAULgerCRMm6IsvvtCnn34qf39/x/b+/ftryZIllg4HAADgSVwOVv/4xz80e/Zs/fKXv3S66nrXrl319ddf13uQzMxM2Ww2paamOrYZYzR58mRFRkYqICBAffv21bZt25weV1lZqccff1whISEKDAzU8OHDdfDgQaeasrIyJScny263y263Kzk5WceOHXOq2b9/v4YNG6bAwECFhIRo3LhxqqqqcqrZunWrEhMTFRAQoJYtW2rKlCkyxtT7ZwYAANcWl4PVt99+q9DQ0FrbT5486RS0XJGfn6/XX39d3bp1c9r+4osvKisrS7Nnz1Z+fr7Cw8M1YMAAHT9+3FGTmpqqnJwcLV68WOvWrdOJEyc0dOhQVVdXO2qSkpJUWFioFStWaMWKFSosLFRycrJjf3V1tYYMGaKTJ09q3bp1Wrx4sZYuXar09HRHTUVFhQYMGKDIyEjl5+crOztbM2bMUFZWVr1+ZgAAcO1xOVj16tVLy5cvd9w/H6bmzJmj+Ph4lwc4ceKE7rvvPs2ZM0fBwcGO7cYYzZo1SxMnTtSdd96p6OhozZ8/X6dOndKiRYskSeXl5XrzzTf10ksvqX///urRo4cWLFigrVu36pNPPpEk7dixQytWrNAbb7yh+Ph4xcfHa86cOVq2bJl27twpScrNzdX27du1YMEC9ejRQ/3799dLL72kOXPmqKKiQpK0cOFCnTlzRvPmzVN0dLTuvPNO/c///I+ysrI4agUAACTVI1hlZmZq4sSJevTRR3Xu3Dm9/PLLGjBggObNm6epU6e6PMDYsWM1ZMgQ9e/f32n73r17VVJSooEDBzq2+fn5KTExUevXr5ckFRQU6OzZs041kZGRio6OdtRs2LBBdrtdcXFxjprevXvLbrc71URHRysyMtJRM2jQIFVWVqqgoMBRk5iYKD8/P6eaw4cPa9++fRf9+SorK1VRUeF0AwAA1yaXg1WfPn20fv16nTp1Sr/4xS+Um5ursLAwbdiwQbGxsS71Wrx4sQoKCpSZmVlrX0lJiSQpLCzMaXtYWJhjX0lJiXx9fZ2OdNVVU9dbl6GhoU41Fz5PcHCwfH19L1lz/v75mrpkZmY6zu2y2+2Kioq6aC0AAPBsLl0g9OzZs3rooYc0adIkzZ8//4qe+MCBA3riiSeUm5vr9OnCC1143pYx5kfP5bqwpq56K2rOvwV4qXkmTJigtLQ0x/2KigrCFQAA1yiXjlg1atRIOTk5ljxxQUGBSktLFRsbKx8fH/n4+GjNmjX6y1/+Ih8fn4seDSotLXXsCw8PV1VVlcrKyi5Zc+TIkVrP/+233zrVXPg8ZWVlOnv27CVrSktLJdU+qvbf/Pz8FBQU5HQDAADXJpffCvz1r3+tf/zjH1f8xP369dPWrVtVWFjouPXs2VP33XefCgsL1b59e4WHh2vlypWOx1RVVWnNmjXq06ePJCk2NlaNGjVyqikuLlZRUZGjJj4+XuXl5dq0aZOjZuPGjSovL3eqKSoqUnFxsaMmNzdXfn5+jrc34+PjtXbtWqdLMOTm5ioyMlJt27a94tcDAAB4Ppe/K7BDhw7605/+pPXr1ys2NlaBgYFO+y/3S5ibNGmi6Ohop22BgYFq3ry5Y3tqaqoyMjLUsWNHdezYURkZGWrcuLGSkpIkSXa7XaNHj1Z6erqaN2+uZs2a6cknn1RMTIzjZPguXbro1ltvVUpKil577TVJ0kMPPaShQ4eqc+fOkqSBAweqa9euSk5O1vTp03X06FE9+eSTSklJcRxhSkpK0vPPP69Ro0bpf/7nf7R7925lZGTo2WefrfdlJgAAwLXF5WD1xhtvqGnTpiooKHB8Yu48m8122cHqcowfP16nT5/WmDFjVFZWpri4OOXm5qpJkyaOmpkzZ8rHx0d33323Tp8+rX79+mnevHny9vZ21CxcuFDjxo1zfHpw+PDhmj17tmO/t7e3li9frjFjxighIUEBAQFKSkrSjBkzHDV2u10rV67U2LFj1bNnTwUHBystLc3p/CkAAPDz5lKwMsZo9erVCg0NVePGjS0f5tNPP3W6b7PZNHnyZE2ePPmij/H391d2drays7MvWtOsWTMtWLDgks/dunVrLVu27JI1MTExWrt27SVrAADAz5dL51gZY9SpUycdOnTIXfMAAAB4LJeClZeXlzp27Kjvv//eXfMAAAB4LJc/Ffjiiy/qqaeeUlFRkTvmAQAA8Fgun7w+cuRInTp1SjfeeKN8fX0VEBDgtP/o0aOWDQcAAOBJXA5Ws2bNcsMYAAB4nrbPLL+sun0vDHHzJLhauBysHnjgAXfMAQAA4PFcDlb79++/5P7WrVvXexgAAABP5nKwatu27SWvNF5dXX1FAwEAAHgql4PVli1bnO6fPXtWW7ZsUVZWlqZOnWrZYAAAAJ7G5WB144031trWs2dPRUZGavr06brzzjstGQwAAMDTuHwdq4vp1KmT8vPzrWoHAADgcVw+YlVRUeF03xij4uJiTZ48WR07drRsMAAAAE/jcrBq2rRprZPXjTGKiorS4sWLLRsMAADA07gcrP71r385BSsvLy+1aNFCHTp0kI+Py+0AAACuGS4nob59+7phDAAAAM/n8snrmZmZeuutt2ptf+uttzRt2jRLhgIAAPBELger1157Tddff32t7TfccIP+9re/WTIUAACAJ3I5WJWUlCgiIqLW9hYtWqi4uNiSoQAAADyRy8EqKipKn332Wa3tn332mSIjIy0ZCgAAwBO5fPL673//e6Wmpurs2bO65ZZbJEmrVq3S+PHjlZ6ebvmAAICrU9tnll927b4XhrhxEuDq4XKwGj9+vI4ePaoxY8aoqqpKkuTv76+nn35aEyZMsHxAAAAAT+FysLLZbJo2bZomTZqkHTt2KCAgQB07dpSfn5875gMAAPAY9b6i53XXXadevXpZOQsA4GeOtxfh6Sz7EmYAAICfO4IVAACARQhWAAAAFiFYAQAAWIRgBQAAYBGCFQAAgEUIVgAAABYhWAEAAFiEYAUAAGARghUAAIBFCFYAAAAWqfd3BQIAAOvxfYmejSNWAAAAFiFYAQAAWIRgBQAAYBGCFQAAgEUIVgAAABYhWAEAAFiEYAUAAGARghUAAIBFCFYAAAAWIVgBAABYhGAFAABgEYIVAACARQhWAAAAFiFYAQAAWIRgBQAAYBGCFQAAgEUIVgAAABYhWAEAAFiEYAUAAGARghUAAIBFCFYAAAAWIVgBAABYhGAFAABgEYIVAACARQhWAAAAFiFYAQAAWIRgBQAAYBGCFQAAgEUIVgAAABYhWAEAAFiEYAUAAGARghUAAIBFCFYAAAAWIVgBAABYpEGDVWZmpnr16qUmTZooNDRUd9xxh3bu3OlUY4zR5MmTFRkZqYCAAPXt21fbtm1zqqmsrNTjjz+ukJAQBQYGavjw4Tp48KBTTVlZmZKTk2W322W325WcnKxjx4451ezfv1/Dhg1TYGCgQkJCNG7cOFVVVTnVbN26VYmJiQoICFDLli01ZcoUGWOse1EAAIDHatBgtWbNGo0dO1Z5eXlauXKlzp07p4EDB+rkyZOOmhdffFFZWVmaPXu28vPzFR4ergEDBuj48eOOmtTUVOXk5Gjx4sVat26dTpw4oaFDh6q6utpRk5SUpMLCQq1YsUIrVqxQYWGhkpOTHfurq6s1ZMgQnTx5UuvWrdPixYu1dOlSpaenO2oqKio0YMAARUZGKj8/X9nZ2ZoxY4aysrLc/EoBAABP4NOQT75ixQqn+3PnzlVoaKgKCgr0q1/9SsYYzZo1SxMnTtSdd94pSZo/f77CwsK0aNEiPfzwwyovL9ebb76pd955R/3795ckLViwQFFRUfrkk080aNAg7dixQytWrFBeXp7i4uIkSXPmzFF8fLx27typzp07Kzc3V9u3b9eBAwcUGRkpSXrppZc0atQoTZ06VUFBQVq4cKHOnDmjefPmyc/PT9HR0dq1a5eysrKUlpYmm832E756AADganNVnWNVXl4uSWrWrJkkae/evSopKdHAgQMdNX5+fkpMTNT69eslSQUFBTp79qxTTWRkpKKjox01GzZskN1ud4QqSerdu7fsdrtTTXR0tCNUSdKgQYNUWVmpgoICR01iYqL8/Pycag4fPqx9+/bV+TNVVlaqoqLC6QYAAK5NV02wMsYoLS1Nv/zlLxUdHS1JKikpkSSFhYU51YaFhTn2lZSUyNfXV8HBwZesCQ0NrfWcoaGhTjUXPk9wcLB8fX0vWXP+/vmaC2VmZjrO67Lb7YqKivqRVwIAAHiqqyZYPfbYY/rPf/6jd999t9a+C99iM8b86NtuF9bUVW9FzfkT1y82z4QJE1ReXu64HThw4JJzAwAAz3VVBKvHH39cH3zwgVavXq1WrVo5toeHh0uqfTSotLTUcaQoPDxcVVVVKisru2TNkSNHaj3vt99+61Rz4fOUlZXp7Nmzl6wpLS2VVPuo2nl+fn4KCgpyugEAgGtTgwYrY4wee+wxvf/++/rXv/6ldu3aOe1v166dwsPDtXLlSse2qqoqrVmzRn369JEkxcbGqlGjRk41xcXFKioqctTEx8ervLxcmzZtctRs3LhR5eXlTjVFRUUqLi521OTm5srPz0+xsbGOmrVr1zpdgiE3N1eRkZFq27atRa8KAADwVA0arMaOHasFCxZo0aJFatKkiUpKSlRSUqLTp09L+uHttdTUVGVkZCgnJ0dFRUUaNWqUGjdurKSkJEmS3W7X6NGjlZ6erlWrVmnLli0aOXKkYmJiHJ8S7NKli2699ValpKQoLy9PeXl5SklJ0dChQ9W5c2dJ0sCBA9W1a1clJydry5YtWrVqlZ588kmlpKQ4jjIlJSXJz89Po0aNUlFRkXJycpSRkcEnAgEAgKQGvtzCq6++Kknq27ev0/a5c+dq1KhRkqTx48fr9OnTGjNmjMrKyhQXF6fc3Fw1adLEUT9z5kz5+Pjo7rvv1unTp9WvXz/NmzdP3t7ejpqFCxdq3Lhxjk8PDh8+XLNnz3bs9/b21vLlyzVmzBglJCQoICBASUlJmjFjhqPGbrdr5cqVGjt2rHr27Kng4GClpaUpLS3N6pcGAAB4oAYNVpdzxXKbzabJkydr8uTJF63x9/dXdna2srOzL1rTrFkzLViw4JLP1bp1ay1btuySNTExMVq7du0lawAAwM/TVXHyOgAAwLWAYAUAAGARghUAAIBFCFYAAAAWIVgBAABYhGAFAABgEYIVAACARQhWAAAAFiFYAQAAWIRgBQAAYBGCFQAAgEUIVgAAABYhWAEAAFiEYAUAAGARghUAAIBFCFYAAAAWIVgBAABYhGAFAABgEYIVAACARQhWAAAAFiFYAQAAWIRgBQAAYBGCFQAAgEUIVgAAABYhWAEAAFiEYAUAAGARghUAAIBFCFYAAAAWIVgBAABYhGAFAABgEYIVAACARQhWAAAAFvFp6AEA/KDtM8svu3bfC0PcOAkAoL4IVgBwjSO0Az8d3goEAACwCMEKAADAIgQrAAAAixCsAAAALEKwAgAAsAjBCgAAwCIEKwAAAIsQrAAAACxCsAIAALAIV14HAADXvJ/qGwg4YgUAAGARghUAAIBFCFYAAAAWIVgBAABYhGAFAABgEYIVAACARQhWAAAAFiFYAQAAWIQLhAK45l3uhQGv5KKAACBxxAoAAMAyBCsAAACLEKwAAAAsQrACAACwCMEKAADAInwqEKiHy/2UmXRtftLMXT//z/11BeD5OGIFAABgEYIVAACARQhWAAAAFiFYAQAAWIRgBQAAYBGCFQAAgEUIVgAAABYhWAEAAFiEYAUAAGARglU9/PWvf1W7du3k7++v2NhY/fvf/27okQAAwFWAr7Rx0ZIlS5Samqq//vWvSkhI0GuvvabbbrtN27dvV+vWrRt6PKAWviYGAH46BCsXZWVlafTo0fr9738vSZo1a5Y+/vhjvfrqq8rMzGzg6Tzb5QYA/vEHAFytCFYuqKqqUkFBgZ555hmn7QMHDtT69evrfExlZaUqKysd98vLyyVJFRUV7hvUQ9VUnrqsOldeu+jnPr7s2qLnB1127eXOKl3+vO7o6a6+njSrK32ZteH7etKsrvRl1obve6U9z28zxlz6wQaX7dChQ0aS+eyzz5y2T5061XTq1KnOxzz33HNGEjdu3Lhx48btGrgdOHDgklmBI1b1YLPZnO4bY2ptO2/ChAlKS0tz3K+pqdHRo0fVvHnziz5G+iEZR0VF6cCBAwoKCrJmcDf19aRZ3dWXWZnVXX2ZlVk9aVZ39b0aZjXG6Pjx44qMjLxkHcHKBSEhIfL29lZJSYnT9tLSUoWFhdX5GD8/P/n5+Tlta9q06WU/Z1BQkKV/idzZ15NmdVdfZmVWd/VlVmb1pFnd1behZ7Xb7T9aw+UWXODr66vY2FitXLnSafvKlSvVp0+fBpoKAABcLThi5aK0tDQlJyerZ8+eio+P1+uvv679+/frkUceaejRAABAAyNYueiee+7R999/rylTpqi4uFjR0dH65z//qTZt2lj6PH5+fnruuedqvY14Nfb1pFnd1ZdZmdVdfZmVWT1pVnf19aRZbcb82OcGAQAAcDk4xwoAAMAiBCsAAACLEKwAAAAsQrACAACwCMEKAADAIgQrAAAAi3AdK9RLdXW1vL29Hfc3btyoyspKxcfHq1GjRpY9z+9+9ztNnTr1R7+byRVlZWX66quvFBERoVatWl1xv2PHjunvf/+79u/frzZt2mjEiBGX9bUHFyooKFBsbOwVz3Oh0tJSbdu2TbGxsQoKCtKRI0c0f/581dTUaMiQIYqJial37z179mjdunUqLi6Wt7e32rVrpwEDBlzRV07s3r1b69evV0lJiWw2m8LCwtSnTx917Nix3j0v5eTJkyooKNCvfvUrt/SvD09dX1avLcma9eWutSW5b325Y21JrC/pJ1hfl/yKZvzkvv76azN//nzzwgsvmOnTp5v33nvPlJeX16tXVVWVeeqpp8wvfvEL06tXL/PWW2857S8pKTFeXl4u9Tx8+LBJSEgw3t7e5le/+pU5evSoGTJkiLHZbMZms5lOnTqZw4cPuzzrF198UeetUaNGJicnx3HfVRMmTDAnT540xvzweqSkpBgvLy9js9mMl5eX+fWvf21Onz7tUs+77rrLLF261BhjzLZt20xISIhp0aKFiYuLM2FhYSY8PNxs377d5VltNptp3769mTp1qjl48KDLj6/L6tWrTWBgoLHZbCYiIsJ88cUXplWrVqZjx46mc+fOxs/Pz3z88ccu9z1x4oT5zW9+4/hz9/LyMuHh4cbb29tcd911Zvbs2S73PHbsmBk+fLix2WymadOmplOnTqZjx46madOmxsvLy9x+++31XguXUlhY6PI6MIb15Y61ZYx71pc71pYx7llf7lhbxnjW+nLH2jLGfevrQgSrq4Q7FtNzzz1nwsLCzPTp083EiRON3W43Dz30kGN/SUmJsdlsLvVMTk42ffr0MR988IG55557TJ8+fczNN99sDh48aPbv329uvvlmM3bsWJdnPf8zn//5//v237+sXeXl5WWOHDlijDFm6tSppkWLFmbp0qXm0KFD5sMPPzQtW7Y0U6ZMcalnSEiI2bVrlzHGmNtuu80kJSWZyspKY8wPvxBGjx5tBg4c6PKsNpvNpKSkmLCwMOPj42OGDBlicnJyzLlz51zudV5CQoIZO3asOX78uJk+fbpp1aqV05/Pk08+afr06eNy34ceesgkJCSYwsJC8+WXX5q77rrLjB8/3pw8edK8+eabpnHjxmbhwoUu9UxOTjYxMTEmLy+v1r68vDzTrVs3c//997s864+pb7D6ua8vd6wtY9yzvtyxtoxxz/pyx9oyxrPWlzvWljHuW18XIlhdJdyxmDp06GA+/PBDx/2vvvrKdOzY0YwaNcrU1NTUK/VHRESYDRs2GGOM+f77743NZjOffPKJY/+//vUv0759e5d6GmPMjTfeaIYMGWJ27Nhh9u3bZ/bt22f27t1rfHx8zMqVKx3bXGWz2Ry//Lt3727efPNNp/1LliwxXbp0calnQECA+eqrr4wxP7wemzdvdtq/c+dOY7fb6z3r2bNnzXvvvWcGDx5svL29TVhYmBk/frz58ssvXe4ZFBTkmPXs2bPGx8fHbNmyxbF/165d9Zo1JCTEfP755477R48eNf7+/o4jGLNnzzbdu3d3qafdbq/zl/55GzZsqNeswcHBl7wFBQXVK1j93NeXO9aWMe5ZX+5YW8a4Z325Y20Z41nryx1ryxj3ra8LEayuEu5YTAEBAWbv3r1O2w4dOmQ6d+5s7rvvPnPo0CGX/3L6+/ub/fv3O+4HBgaa3bt3O+5/8803JiAgwKWexhhTWVlpnnjiCdO1a1enX6Q+Pj5m27ZtLvc7z2azmdLSUmOMMc2bNzdbt2512r93717TuHFjl3rGxcWZ119/3RhjTI8ePUxOTo7T/tzcXBMeHl6vWc//Q3XewYMHzZQpU0z79u2Nl5eXufnmm13qGRISYoqKiowxxpw8edJ4eXk5frEY88NbRCEhIS7P2rRpU8dRBWN+OJLg4+PjeK137dpl/P39Xeppt9vNxo0bL7o/Ly+vXr/4GzdubNLT0828efPqvD3//PP1+iX9c19f7lhbxrhnfbljbRnjnvXljrVljGetL3esLWPct74uRLC6SrhjMbVr184pjZ936NAh06lTJ9O/f3+X/3K2bt3aaXE+/fTT5vvvv3fcLywsrNc/1Of985//NK1atTIZGRmmurrakmA1depU8/LLL5vIyEizdu1ap/2FhYUmODjYpZ7Lli0zzZo1M3PnzjVz5841bdu2NW+88Yb57LPPzFtvvWWioqLMU0895fKs//3WSl0++eQTk5SU5FLP22+/3QwdOtSsW7fOPPTQQ6Znz55myJAh5sSJE+bkyZPmN7/5jbn11ltdnnXAgAFOh8ynT59uIiIiHPc3b97s8t+DkSNHmm7dupn8/Pxa+/Lz80337t1NcnKyy7P26dPHzJo166L76/tW4M99fbljbRnjnvXljrVljHvWlzvWljGetb7csbaMcf/6Oo9gdZVwx2IaPXq0efDBB+vcd/DgQdOhQweX/3IOHz78koto9uzZ5pZbbnGp54VKSkrMbbfdZn75y19ecbBq06aNadu2reN24ewzZ840vXv3drnve++9Z1q1alXrvBV/f3+Tmppar3M36vq/6iu1a9cu06FDB2Oz2cwNN9xgDh06ZIYPH258fHyMj4+PadGihSkoKHC5b0FBgWnWrJkJDw83rVu3Nr6+vubdd9917J89e7bL52uUlZWZW2+91dhsNhMcHGw6d+5srr/+ehMcHGy8vLzMbbfdZsrKylyederUqWby5MkX3b9//34zatQol/v+3NeXu9aWMdavL3esLWPcs77csbaM8az15Y61ZcxPs76MMcZmjDFX/tlCXKnNmzdrwIAB8vX1la+vr0pKSjR//nz99re/lSS98sor2rRpk+bPn3/ZPb/55ht9+eWXGjRoUJ37i4uLlZubqwceeMCSn0GS8vPzFRAQoOjo6Cvu9Ze//EWrV69Wdna2ZR/dvlBeXp78/PzUo0cPlx9bXV2tgoIC7d27VzU1NYqIiFBsbKyaNGlSr1nWrFmjhIQE+fhYfxWU77//Xs2bN3fcX7VqlU6fPq34+Hin7a4oLi7WsmXLVFlZqVtuuUVdu3a1ZNYvv/xSGzZsUElJiSQpPDxc8fHxuv766y3pbxXW16VdydqSflhfmzdv1p49e654fblzbUnWry93rS3JM9ZXQ6wtybr1RbC6irhzMQEAAPcjWF3jjDH65JNPal0QLiEhQf369ZPNZrsqenpa34v17NOnj/r37+8Rs16Nr+ullJWV6cMPP9T999//s+3LrMx6pT1ramrk5VX7S1dqamp08OBBtW7d+qrp60mzOrniNxNhqVWrVpnnn3/ePPLII2bs2LFmxowZTie1u+LgwYOme/fuxtvb29x4441m4MCBZsCAAebGG2803t7e5qabbnL5Ynnu6OlpfZnVfX0vpb4nmV9LfZmVWevbs7y83IwYMcL4+/ub0NBQ8+yzzzqdq1bfSxi4o68nzVoXvtLmKlFaWqphw4YpPz9fXl5eMsaoR48eWrp0qZ5++mmlpaXpxRdfdKnnmDFj1KxZMx04cEARERFO+4qLizVy5EiNHTtW//jHPxq0p6f1ZVb39K2oqLjk/uPHj7s0oyf2ZVZmddeskyZN0hdffKF33nlHx44d05///GcVFBTo/fffl6+vr6QfjkJfDX09adY6XXE0gyXuuecec8cdd5iysjJz6tQpM3bsWMcnP1atWmWaN29+yU8z1CUwMNAUFhZedP/mzZtNYGBgg/f0tL7M6p6+56/+fbFbfa++70l9mZVZ3TVr69atzerVqx33v/vuOxMXF2cGDhxozpw5U++jNe7o60mz1oUjVleJjz76SOvXr1fTpk0lSdOmTVNwcLCys7N1yy23aNasWfrzn/+sJ5544rJ7BgQE6OjRoxfdX1ZWpoCAAJfmdEdPT+vLrO7p26RJE02cOFFxcXF17t+9e7cefvhhl3p6Wl9mZVZ3zfrdd9+pTZs2jvvNmzfXypUrNWjQIA0ePFhvvPGGyz3d1deTZq3TFUczWKJFixZO15M5deqU8fLycly87OuvvzZ+fn4u9XzsscdMVFSU+fvf/26OHTvm2H7s2DHz97//3bRu3dqMGzeuwXt6Wl9mdU/fvn37mmnTpl10f2FhYb2+H8yT+jIrs7pr1s6dO5vly5fX2n78+HETHx9vbrzxxnodrXFHX0+atS4Eq6vEr3/9a3PXXXeZEydOmKqqKpOammo6dOjg2J+Xl+fy1zhUVlaaRx55xPj6+hovLy/j7+9v/P39jZeXl/H19TWPPvqo48tNG7Knp/VlVvf0ff31183LL7980f0lJSWXvBDhtdCXWZnVXbM+/vjj5je/+U2d+yoqKkxcXFy9QoU7+nrSrHXhcgtXiT179mjgwIH65ptvZLPZFBgYqL///e/q37+/JGnevHnauXOnMjMzXe5dUVGhzz//XEeOHJH0wwXhYmNjFRQUVO953dHT0/oyq/v6ArBWWVmZDh8+rBtuuKHO/SdOnFBBQYESExMbvK8nzVoXgtVV5NSpU1q3bp2qqqrUu3dvhYSENPRIAADABQSra9zJkye1aNGiOi/ieO+99yowMPCq6OlpfZmVWd3Vl1mZ1ZNmdVdfT5r1QgSrq8jp06f17rvvat26dSouLpa3t7fatWunO+64Q/369XO53/bt2zVgwACdOnVKiYmJCgsLkzFGpaWlWrNmjQIDA5Wbm+vSV+e4o6en9WVWZuU1YFZm5TW4qCs+SwuW2L17t2nTpo1p3ry5iYiIMDabzQwZMsTExcUZb29vM2LECHP27FmXevbt29f89re/rfMk4srKSnPvvfeavn37NnhPT+vLrMzqrr7MyqyeNKu7+nrSrHUhWF0lbrvtNvPwww+b6upqY4wxmZmZ5rbbbjPGGLNr1y7Ttm1b89xzz7nUMyAgwOkSDhfaunWrCQgIaPCentaXWZnVXX2ZlVk9aVZ39fWkWetS+1sI0SDWrFmj9PR0xxdDpqWl6ZNPPtH333+vjh07atasWZo/f75LPYODg7V79+6L7v/qq68UHBzc4D09rS+zMqu7+jIrs3rSrO7q60mz1umKoxksERkZaQoKChz3y8rKjM1mMxUVFcYYY/bs2ePyBUKfe+45Y7fbzfTp001hYaEpLi42JSUlprCw0EyfPt0EBweb559/vsF7elpfZmVWd/VlVmb1pFnd1deTZq0Lweoq8cADD5jExESzY8cOs2fPHnPPPfeYHj16OPZ/+umnJioqyuW+L7zwguOcrf/+rqmIiIhLXt33p+7paX2ZlVnd1ZdZmdWTZnVXX0+a9UJ8KvAqUVpaqttvv10bN26UzWZT69at9f7776tHjx6SpPfee0/FxcV6/PHH69V/7969KikpkfTDRRzbtWt3xTO7o6en9WVWZnVXX2ZlVk+a1V19PWnW8whWV5ndu3ersrJS119/vXx8+I5sAAA8CSevX2U6duyo6OjoWqHqwIEDevDBB13ud/r0aa1bt07bt2+vte/MmTN6++23r4qentaXWZnVXX2ZlVk9aVZ39fWkWWux5A1FuF1hYaHLXw65c+dO06ZNG8d7yYmJiebw4cOO/SUlJVdFT0/ry6zM6q6+zMqsnjSru/p60qx14YjVVeKDDz645G316tUu93z66acVExOj0tJS7dy5U0FBQUpISND+/fvrPac7enpaX2ZlVnf1ZVZm9aRZ3dXXk2at0xVHM1jifIK22WwXvbmapENDQ81//vMfp21jxowxrVu3Nl9//XW90rk7enpaX2ZlVnf1ZVZm9aRZ3dXXk2atC2dHXyUiIiL0yiuv6I477qhzf2FhoWJjY13qefr06Vrnar3yyivy8vJSYmKiFi1a5PKc7ujpaX2ZlVnd1ZdZmdWTZnVXX0+atU5XHM1giWHDhplJkyZddH9hYaGx2Wwu9ezVq5d5++2369w3duxY07RpU5fTuTt6elpfZmVWd/VlVmb1pFnd1deTZq0LweoqsXbtWvPRRx9ddP+JEyfMp59+6lLPjIwMx/cN1uXRRx91Oay5o6en9WVWZnVXX2ZlVk+a1V19PWnWunAdKwAAAIvwqUAAAACLEKwAAAAsQrACAACwCMEKwDWrb9++Sk1NbegxAPyMEKwAAAAsQrAC4HGqqqoaegSPVl1drZqamoYeA7gmEawAXPX69u2rxx57TGlpaQoJCdGAAQMkSdu3b9fgwYN13XXXKSwsTMnJyfruu+8u2qeqqkrjx49Xy5YtFRgYqLi4OH366aeO/d9//73uvfdetWrVSo0bN1ZMTIzeffddpx7vvfeeYmJiFBAQoObNm6t///46efKkY//cuXPVpUsX+fv76/rrr9df//rXi87z9ttvq3nz5qqsrHTaftddd+n+++933P/www8VGxsrf39/tW/fXs8//7zOnTvn2J+VlaWYmBgFBgYqKipKY8aM0YkTJxz7582bp6ZNm2rZsmXq2rWr/Pz89M0331x0LgD1R7AC4BHmz58vHx8fffbZZ3rttddUXFysxMREde/eXZ9//rlWrFihI0eO6O67775oj9/97nf67LPPtHjxYv3nP//RiBEjdOutt2r37t2SpDNnzig2NlbLli1TUVGRHnroISUnJ2vjxo2SpOLiYt1777168MEHtWPHDn366ae68847df5ygHPmzNHEiRM1depU7dixQxkZGZo0aZLmz59f5zwjRoxQdXW1PvjgA8e27777TsuWLdPvfvc7SdLHH3+skSNHaty4cdq+fbtee+01zZs3T1OnTnU8xsvLS3/5y19UVFSk+fPn61//+pfGjx/v9FynTp1SZmam3njjDW3btk2hoaH1+FMA8KOu+BKjAOBmiYmJpnv37k7bJk2aZAYOHOi07cCBA0aS2blzp+NxTzzxhDHGmK+++srYbDZz6NAhp8f069fPTJgw4aLPPXjwYJOenm6MMaagoMBIMvv27auzNioqyixatMhp25/+9CcTHx9/0f6PPvqo09WgZ82aZdq3b29qamqMMcbcfPPNJiMjw+kx77zzjomIiLhoz//93/81zZs3d9yfO3eukWQKCwsv+hgA1uBLmAF4hJ49ezrdLygo0OrVq3XdddfVqv3666/VqVMnp22bN2+WMabW9srKSjVv3lzSD+cevfDCC1qyZIkOHTqkyspKVVZWKjAwUJJ04403ql+/foqJidGgQYM0cOBA/eY3v1FwcLC+/fZbHThwQKNHj1ZKSoqj/7lz52S32y/6c6WkpKhXr146dOiQWrZsqblz52rUqFGy2WyOnzM/P9/pCFV1dbXOnDmjU6dOqXHjxlq9erUyMjK0fft2VVRU6Ny5czpz5oxOnjzpmN3X11fdunX70dcZwJUhWAHwCOcDwnk1NTUaNmyYpk2bVqs2IiKi1raamhp5e3uroKBA3t7eTvvOh7OXXnpJM2fO1KxZsxznLKWmpjpOlvf29tbKlSu1fv165ebmKjs7WxMnTtTGjRvVuHFjST+8HRgXF+fU/8Ln+289evTQjTfeqLfffluDBg3S1q1b9eGHHzrN/fzzz+vOO++s9Vh/f3998803Gjx4sB555BH96U9/UrNmzbRu3TqNHj1aZ8+eddQGBAQ4whoA9yFYAfBIN910k5YuXaq2bdvKx+fHf5X16NFD1dXVKi0t1c0331xnzb///W/dfvvtGjlypKQfQs3u3bvVpUsXR43NZlNCQoISEhL07LPPqk2bNsrJyVFaWppatmypPXv26L777nPpZ/n973+vmTNn6tChQ+rfv7+ioqKcfs6dO3eqQ4cOdT72888/17lz5/TSSy/Jy+uH02b/93//16XnB2AdTl4H4JHGjh2ro0eP6t5779WmTZu0Z88e5ebm6sEHH1R1dXWt+k6dOum+++7T/fffr/fff1979+5Vfn6+pk2bpn/+85+SpA4dOjiOSO3YsUMPP/ywSkpKHD02btyojIwMff7559q/f7/ef/99ffvtt47gNXnyZGVmZurll1/Wrl27tHXrVs2dO1dZWVmX/Fnuu+8+HTp0SHPmzNGDDz7otO/ZZ5/V22+/rcmTJ2vbtm3asWOHlixZoj/+8Y+SpF/84hc6d+6csrOztWfPHr3zzjv629/+dkWvLYD6I1gB8EiRkZH67LPPVF1drUGDBik6OlpPPPGE7Ha748jNhebOnav7779f6enp6ty5s4YPH66NGzc6jhBNmjRJN910kwYNGqS+ffsqPDxcd9xxh+PxQUFBWrt2rQYPHqxOnTrpj3/8o1566SXddtttkn448vTGG29o3rx5iomJUWJioubNm6d27dpd8mcJCgrSXXfdpeuuu87p+SRp0KBBWrZsmVauXKlevXqpd+/eysrKUps2bSRJ3bt3V1ZWlqZNm6bo6GgtXLhQmZmZ9XxVAVwpmzH/73PCAIAGM2DAAHXp0kV/+ctfGnoUAFeAYAUADejo0aPKzc3Vfffdp+3bt6tz584NPRKAK8DJ6wDQgG666SaVlZVp2rRphCrgGsARKwAAAItw8joAAIBFCFYAAAAWIVgBAABYhGAFAABgEYIVAACARQhWAAAAFiFYAQAAWIRgBQAAYBGCFQAAgEX+P8cDF8Te3fk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4330700" cy="433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png;base64,iVBORw0KGgoAAAANSUhEUgAAAlYAAAHGCAYAAAC2K8XBAAAAOXRFWHRTb2Z0d2FyZQBNYXRwbG90bGliIHZlcnNpb24zLjUuMiwgaHR0cHM6Ly9tYXRwbG90bGliLm9yZy8qNh9FAAAACXBIWXMAAA9hAAAPYQGoP6dpAABD4ElEQVR4nO3de1yUdf7//+cAcpBkRJGT4mk9pIFp6A2RbfGWp/JUW2ttJOXm0kHLWCjLj2uZu0KmoS22bVmppaafzdhP6WaYa7qmKKG0oqaWmieQSgSPoPD+/dHX+e0ImoPXhGOP++02t1tzXa95zYvRNz675pprbMYYIwAAAFwxr4YeAAAA4FpBsAIAALAIwQoAAMAiBCsAAACLEKwAAAAsQrACAACwCMEKAADAIgQrAAAAi/g09AA/NzU1NTp8+LCaNGkim83W0OMAAIDLYIzR8ePHFRkZKS+vix+XIlj9xA4fPqyoqKiGHgMAANTDgQMH1KpVq4vuJ1j9xJo0aSLphz+YoKCgBp4GAABcjoqKCkVFRTn+Hb8YgtVP7Pzbf0FBQQQrAAA8zI+dxsPJ6wAAABYhWAEAAFiEYAUAAGARghUAAIBFCFYAAAAWIVgBAABYhGAFAABgEYIVAACARQhWAAAAFiFYAQAAWIRgBQAAYBGCFQAAgEUIVgAAABYhWAEAAFjEp6EHAABP1PaZ5Zddu++FIW6cBMDVhCNWAAAAFiFYAQAAWIRgBQAAYBGCFQAAgEUIVgAAABYhWAEAAFiEYAUAAGARghUAAIBFCFYAAAAWIVgBAABYhGAFAABgEYIVAACARQhWAAAAFiFYAQAAWIRgBQAAYBGCFQAAgEUIVgAAABYhWAEAAFiEYAUAAGARghUAAIBFCFYAAAAWIVgBAABYhGAFAABgEYIVAACARQhWAAAAFiFYAQAAWIRgBQAAYBGCFQAAgEUIVgAAABZp0GB17tw5/fGPf1S7du0UEBCg9u3ba8qUKaqpqXHUGGM0efJkRUZGKiAgQH379tW2bduc+lRWVurxxx9XSEiIAgMDNXz4cB08eNCppqysTMnJybLb7bLb7UpOTtaxY8ecavbv369hw4YpMDBQISEhGjdunKqqqpxqtm7dqsTERAUEBKhly5aaMmWKjDHWvjAAAMAjNWiwmjZtmv72t79p9uzZ2rFjh1588UVNnz5d2dnZjpoXX3xRWVlZmj17tvLz8xUeHq4BAwbo+PHjjprU1FTl5ORo8eLFWrdunU6cOKGhQ4equrraUZOUlKTCwkKtWLFCK1asUGFhoZKTkx37q6urNWTIEJ08eVLr1q3T4sWLtXTpUqWnpztqKioqNGDAAEVGRio/P1/Z2dmaMWOGsrKy3PxKAQAAT2AzDXi4ZejQoQoLC9Obb77p2HbXXXepcePGeuedd2SMUWRkpFJTU/X0009L+uHoVFhYmKZNm6aHH35Y5eXlatGihd555x3dc889kqTDhw8rKipK//znPzVo0CDt2LFDXbt2VV5enuLi4iRJeXl5io+P15dffqnOnTvro48+0tChQ3XgwAFFRkZKkhYvXqxRo0aptLRUQUFBevXVVzVhwgQdOXJEfn5+kqQXXnhB2dnZOnjwoGw224/+zBUVFbLb7SovL1dQUJClryeAn07bZ5Zfdu2+F4a4cRIAP4XL/fe7QY9Y/fKXv9SqVau0a9cuSdIXX3yhdevWafDgwZKkvXv3qqSkRAMHDnQ8xs/PT4mJiVq/fr0kqaCgQGfPnnWqiYyMVHR0tKNmw4YNstvtjlAlSb1795bdbneqiY6OdoQqSRo0aJAqKytVUFDgqElMTHSEqvM1hw8f1r59++r8GSsrK1VRUeF0AwAA1yafhnzyp59+WuXl5br++uvl7e2t6upqTZ06Vffee68kqaSkRJIUFhbm9LiwsDB98803jhpfX18FBwfXqjn/+JKSEoWGhtZ6/tDQUKeaC58nODhYvr6+TjVt27at9Tzn97Vr167Wc2RmZur555//8RcDAAA3utyjrBxhvTINesRqyZIlWrBggRYtWqTNmzdr/vz5mjFjhubPn+9Ud+FbbMaYH33b7cKauuqtqDn/TurF5pkwYYLKy8sdtwMHDlxybgAA4Lka9IjVU089pWeeeUa//e1vJUkxMTH65ptvlJmZqQceeEDh4eGSfjgaFBER4XhcaWmp40hReHi4qqqqVFZW5nTUqrS0VH369HHUHDlypNbzf/vtt059Nm7c6LS/rKxMZ8+edao5f/Tqv59Hqn1U7Tw/Pz+ntw4BAMC1q0GPWJ06dUpeXs4jeHt7Oy630K5dO4WHh2vlypWO/VVVVVqzZo0jNMXGxqpRo0ZONcXFxSoqKnLUxMfHq7y8XJs2bXLUbNy4UeXl5U41RUVFKi4udtTk5ubKz89PsbGxjpq1a9c6XYIhNzdXkZGRtd4iBAAAPz8NGqyGDRumqVOnavny5dq3b59ycnKUlZWlX//615J+eHstNTVVGRkZysnJUVFRkUaNGqXGjRsrKSlJkmS32zV69Gilp6dr1apV2rJli0aOHKmYmBj1799fktSlSxfdeuutSklJUV5envLy8pSSkqKhQ4eqc+fOkqSBAweqa9euSk5O1pYtW7Rq1So9+eSTSklJcZz9n5SUJD8/P40aNUpFRUXKyclRRkaG0tLSLusTgQAA4NrWoG8FZmdna9KkSRozZoxKS0sVGRmphx9+WM8++6yjZvz48Tp9+rTGjBmjsrIyxcXFKTc3V02aNHHUzJw5Uz4+Prr77rt1+vRp9evXT/PmzZO3t7ejZuHChRo3bpzj04PDhw/X7NmzHfu9vb21fPlyjRkzRgkJCQoICFBSUpJmzJjhqLHb7Vq5cqXGjh2rnj17Kjg4WGlpaUpLS3PnywTgZ4QTjAHP1qDXsfo54jpWwLXBXdexIljBXfi7dWU84jpWAAAA1xKCFQAAgEUIVgAAABYhWAEAAFiEYAUAAGARghUAAIBFCFYAAAAWIVgBAABYhGAFAABgEYIVAACARQhWAAAAFiFYAQAAWIRgBQAAYBGCFQAAgEUIVgAAABYhWAEAAFiEYAUAAGARghUAAIBFCFYAAAAWIVgBAABYhGAFAABgEYIVAACARQhWAAAAFiFYAQAAWIRgBQAAYBGCFQAAgEUIVgAAABYhWAEAAFiEYAUAAGARghUAAIBFCFYAAAAW8WnoAQAAAP5b22eWX3btvheGuHES13HECgAAwCIEKwAAAIsQrAAAACxCsAIAALAIwQoAAMAiBCsAAACLEKwAAAAsQrACAACwCMEKAADAIgQrAAAAixCsAAAALEKwAgAAsAjBCgAAwCIEKwAAAIsQrAAAACxCsAIAALAIwQoAAMAiBCsAAACLEKwAAAAsQrACAACwCMEKAADAIgQrAAAAixCsAAAALEKwAgAAsAjBCgAAwCIEKwAAAIsQrAAAACxCsAIAALAIwQoAAMAiBCsAAACLEKwAAAAsQrACAACwCMEKAADAIgQrAAAAixCsAAAALEKwAgAAsAjBCgAAwCINHqwOHTqkkSNHqnnz5mrcuLG6d++ugoICx35jjCZPnqzIyEgFBASob9++2rZtm1OPyspKPf744woJCVFgYKCGDx+ugwcPOtWUlZUpOTlZdrtddrtdycnJOnbsmFPN/v37NWzYMAUGBiokJETjxo1TVVWVU83WrVuVmJiogIAAtWzZUlOmTJExxtoXBQAAeKQGDVZlZWVKSEhQo0aN9NFHH2n79u166aWX1LRpU0fNiy++qKysLM2ePVv5+fkKDw/XgAEDdPz4cUdNamqqcnJytHjxYq1bt04nTpzQ0KFDVV1d7ahJSkpSYWGhVqxYoRUrVqiwsFDJycmO/dXV1RoyZIhOnjypdevWafHixVq6dKnS09MdNRUVFRowYIAiIyOVn5+v7OxszZgxQ1lZWe59oQAAgEfwacgnnzZtmqKiojR37lzHtrZt2zr+2xijWbNmaeLEibrzzjslSfPnz1dYWJgWLVqkhx9+WOXl5XrzzTf1zjvvqH///pKkBQsWKCoqSp988okGDRqkHTt2aMWKFcrLy1NcXJwkac6cOYqPj9fOnTvVuXNn5ebmavv27Tpw4IAiIyMlSS+99JJGjRqlqVOnKigoSAsXLtSZM2c0b948+fn5KTo6Wrt27VJWVpbS0tJks9l+olcOAABcjRr0iNUHH3ygnj17asSIEQoNDVWPHj00Z84cx/69e/eqpKREAwcOdGzz8/NTYmKi1q9fL0kqKCjQ2bNnnWoiIyMVHR3tqNmwYYPsdrsjVElS7969ZbfbnWqio6MdoUqSBg0apMrKSsdbkxs2bFBiYqL8/Pycag4fPqx9+/bV+TNWVlaqoqLC6QYAAK5NDRqs9uzZo1dffVUdO3bUxx9/rEceeUTjxo3T22+/LUkqKSmRJIWFhTk9LiwszLGvpKREvr6+Cg4OvmRNaGhorecPDQ11qrnweYKDg+Xr63vJmvP3z9dcKDMz03Fel91uV1RU1I+8KgAAwFM1aLCqqanRTTfdpIyMDPXo0UMPP/ywUlJS9OqrrzrVXfgWmzHmR992u7Cmrnoras6fuH6xeSZMmKDy8nLH7cCBA5ecGwAAeK4GDVYRERHq2rWr07YuXbpo//79kqTw8HBJtY8GlZaWOo4UhYeHq6qqSmVlZZesOXLkSK3n//bbb51qLnyesrIynT179pI1paWlkmofVTvPz89PQUFBTjcAAHBtcjlYrVixQuvWrXPcf+WVV9S9e3clJSXVCjc/JiEhQTt37nTatmvXLrVp00aS1K5dO4WHh2vlypWO/VVVVVqzZo369OkjSYqNjVWjRo2caoqLi1VUVOSoiY+PV3l5uTZt2uSo2bhxo8rLy51qioqKVFxc7KjJzc2Vn5+fYmNjHTVr1651ugRDbm6uIiMjnU66BwAAP08uB6unnnrKcQL21q1blZ6ersGDB2vPnj1KS0tzqdcf/vAH5eXlKSMjQ1999ZUWLVqk119/XWPHjpX0w9trqampysjIUE5OjoqKijRq1Cg1btxYSUlJkiS73a7Ro0crPT1dq1at0pYtWzRy5EjFxMQ4PiXYpUsX3XrrrUpJSVFeXp7y8vKUkpKioUOHqnPnzpKkgQMHqmvXrkpOTtaWLVu0atUqPfnkk0pJSXEcZUpKSpKfn59GjRqloqIi5eTkKCMjg08EAgAASfW43MLevXsdb98tXbpUQ4cOVUZGhjZv3qzBgwe71KtXr17KycnRhAkTNGXKFLVr106zZs3Sfffd56gZP368Tp8+rTFjxqisrExxcXHKzc1VkyZNHDUzZ86Uj4+P7r77bp0+fVr9+vXTvHnz5O3t7ahZuHChxo0b5/j04PDhwzV79mzHfm9vby1fvlxjxoxRQkKCAgIClJSUpBkzZjhq7Ha7Vq5cqbFjx6pnz54KDg5WWlqay4ESAABcm1wOVr6+vjp16pQk6ZNPPtH9998vSWrWrFm9LiUwdOhQDR069KL7bTabJk+erMmTJ1+0xt/fX9nZ2crOzr5oTbNmzbRgwYJLztK6dWstW7bskjUxMTFau3btJWsAAMDPk8vBKiEhQWlpaUpISNCmTZu0ZMkSST+cG9WqVSvLBwQAAPAULp9j9corr6hRo0Z677339Oqrr6ply5aSpI8++ki33nqr5QMCAAB4CpeOWJ07d06rV6/W66+/roiICKd9M2fOtHQwAAAAT+PSESsfHx89+uijTpcbAAAAwA9cfiswLi5OW7ZscccsAAAAHs3lk9fHjBmj9PR0HTx4ULGxsQoMDHTa361bN8uGAwAA8CQuB6t77rlHkjRu3DjHNpvN5vhOverqauumAwAA8CD1ukAoAAAAanM5WJ3/Hj8AAAA4c/nkdUl65513lJCQoMjISH3zzTeSpFmzZun//u//LB0OAADAk7gcrF599VWlpaVp8ODBOnbsmOOcqqZNm2rWrFlWzwcAAOAxXA5W2dnZmjNnjiZOnOj0Jcc9e/bU1q1bLR0OAADAk7gcrPbu3asePXrU2u7n56eTJ09aMhQAAIAncjlYtWvXToWFhbW2f/TRR+ratasVMwEAAHgklz8V+NRTT2ns2LE6c+aMjDHatGmT3n33XWVmZuqNN95wx4wAAAAeweVg9bvf/U7nzp3T+PHjderUKSUlJally5Z6+eWX9dvf/tYdMwIAAHgEl4OVJKWkpCglJUXfffedampqFBoaavVcAABYpu0zyy+7dt8LQ9w4Ca51Lp9jNXnyZMe1q0JCQghVAAAA/4/LR6w+/PBD/fnPf1ZiYqJGjx6tO++8U/7+/u6YDQAAXMU4Eliby0esCgoKtHnzZnXr1k1/+MMfFBERoUcffVT5+fnumA8AAMBj1Osrbbp166aZM2fq0KFDeuutt3To0CElJCQoJiZGL7/8ssrLy62eEwAA4KpXr2B1Xk1NjaqqqlRZWSljjJo1a6ZXX31VUVFRWrJkiVUzAgAAeIR6BauCggI99thjioiI0B/+8Af16NFDO3bs0Jo1a/Tll1/queee07hx46yeFQAA4KrmcrDq1q2bevfurb179+rNN9/UgQMH9MILL6hDhw6Omvvvv1/ffvutpYMCAABc7Vz+VOCIESP04IMPqmXLlhetadGihWpqaq5oMAAAAE/jcrCaNGmSO+YAAADwePW68vrBgwf1wQcfaP/+/aqqqnLal5WVZclgAAAAnsblYLVq1SoNHz5c7dq1086dOxUdHa19+/bJGKObbrrJHTMCAAB4BJdPXp8wYYLS09NVVFQkf39/LV26VAcOHFBiYqJGjBjhjhkBAAA8gsvBaseOHXrggQckST4+Pjp9+rSuu+46TZkyRdOmTbN8QAAAAE/hcrAKDAxUZWWlJCkyMlJff/21Y993331n3WQAAAAexuVzrHr37q3PPvtMXbt21ZAhQ5Senq6tW7fq/fffV+/evd0xIwAAgEdwOVhlZWXpxIkTkqTJkyfrxIkTWrJkiTp06KCZM2daPiAAAICncDlYtW/f3vHfjRs31l//+ldLBwIAAPBUV/QlzAAAAPj/XdYRq+DgYNlststqePTo0SsaCAAAwFNdVrCaNWuWm8cAAADwfJcVrM5ftwoAAAAXV6/vCqyurlZOTo527Nghm82mLl266Pbbb5ePT73aAQAAXBNcTkJFRUW6/fbbVVJSos6dO0uSdu3apRYtWuiDDz5QTEyM5UMCAAB4Apc/Ffj73/9eN9xwgw4ePKjNmzdr8+bNOnDggLp166aHHnrIHTMCAAB4BJePWH3xxRf6/PPPFRwc7NgWHBysqVOnqlevXpYOBwAA4ElcPmLVuXNnHTlypNb20tJSdejQwZKhAAAAPJHLwSojI0Pjxo3Te++9p4MHD+rgwYN67733lJqaqmnTpqmiosJxAwAA+Dlx+a3AoUOHSpLuvvtux0VDjTGSpGHDhjnu22w2VVdXWzUnAADAVc/lYLV69Wp3zAEAAODxXA5WiYmJ7pgDAADA4/ElzAAAABYhWAEAAFiEYAUAAGARghUAAIBFXA5Wt9xyi44dO1Zre0VFhW655RYrZgIAAPBILgerTz/9VFVVVbW2nzlzRv/+978tGQoAAMATXfblFv7zn/84/nv79u0qKSlx3K+urtaKFSvUsmVLa6cDAADwIJcdrLp37y6bzSabzVbnW34BAQHKzs62dDgAAABPctnBau/evTLGqH379tq0aZNatGjh2Ofr66vQ0FB5e3u7ZUgAAABPcNnBqk2bNpKkmpoatw0DAADgyVz+ShtJ2rVrlz799FOVlpbWClrPPvusJYMBAAB4GpeD1Zw5c/Too48qJCRE4eHhstlsjn02m41gBQAAfrZcDlZ//vOfNXXqVD399NPumAcAAMBjuXwdq7KyMo0YMcIdswAAAHg0l4PViBEjlJub645ZAAAAPJrLbwV26NBBkyZNUl5enmJiYtSoUSOn/ePGjbNsOAAAAE/icrB6/fXXdd1112nNmjVas2aN0z6bzUawAgAAP1suB6u9e/e6Yw4AAACP5/I5VudVVVVp586dOnfunJXzAAAAeCyXg9WpU6c0evRoNW7cWDfccIP2798v6Ydzq1544QXLBwQAAPAULgerCRMm6IsvvtCnn34qf39/x/b+/ftryZIllg4HAADgSVwOVv/4xz80e/Zs/fKXv3S66nrXrl319ddf13uQzMxM2Ww2paamOrYZYzR58mRFRkYqICBAffv21bZt25weV1lZqccff1whISEKDAzU8OHDdfDgQaeasrIyJScny263y263Kzk5WceOHXOq2b9/v4YNG6bAwECFhIRo3LhxqqqqcqrZunWrEhMTFRAQoJYtW2rKlCkyxtT7ZwYAANcWl4PVt99+q9DQ0FrbT5486RS0XJGfn6/XX39d3bp1c9r+4osvKisrS7Nnz1Z+fr7Cw8M1YMAAHT9+3FGTmpqqnJwcLV68WOvWrdOJEyc0dOhQVVdXO2qSkpJUWFioFStWaMWKFSosLFRycrJjf3V1tYYMGaKTJ09q3bp1Wrx4sZYuXar09HRHTUVFhQYMGKDIyEjl5+crOztbM2bMUFZWVr1+ZgAAcO1xOVj16tVLy5cvd9w/H6bmzJmj+Ph4lwc4ceKE7rvvPs2ZM0fBwcGO7cYYzZo1SxMnTtSdd96p6OhozZ8/X6dOndKiRYskSeXl5XrzzTf10ksvqX///urRo4cWLFigrVu36pNPPpEk7dixQytWrNAbb7yh+Ph4xcfHa86cOVq2bJl27twpScrNzdX27du1YMEC9ejRQ/3799dLL72kOXPmqKKiQpK0cOFCnTlzRvPmzVN0dLTuvPNO/c///I+ysrI4agUAACTVI1hlZmZq4sSJevTRR3Xu3Dm9/PLLGjBggObNm6epU6e6PMDYsWM1ZMgQ9e/f32n73r17VVJSooEDBzq2+fn5KTExUevXr5ckFRQU6OzZs041kZGRio6OdtRs2LBBdrtdcXFxjprevXvLbrc71URHRysyMtJRM2jQIFVWVqqgoMBRk5iYKD8/P6eaw4cPa9++fRf9+SorK1VRUeF0AwAA1yaXg1WfPn20fv16nTp1Sr/4xS+Um5ursLAwbdiwQbGxsS71Wrx4sQoKCpSZmVlrX0lJiSQpLCzMaXtYWJhjX0lJiXx9fZ2OdNVVU9dbl6GhoU41Fz5PcHCwfH19L1lz/v75mrpkZmY6zu2y2+2Kioq6aC0AAPBsLl0g9OzZs3rooYc0adIkzZ8//4qe+MCBA3riiSeUm5vr9OnCC1143pYx5kfP5bqwpq56K2rOvwV4qXkmTJigtLQ0x/2KigrCFQAA1yiXjlg1atRIOTk5ljxxQUGBSktLFRsbKx8fH/n4+GjNmjX6y1/+Ih8fn4seDSotLXXsCw8PV1VVlcrKyi5Zc+TIkVrP/+233zrVXPg8ZWVlOnv27CVrSktLJdU+qvbf/Pz8FBQU5HQDAADXJpffCvz1r3+tf/zjH1f8xP369dPWrVtVWFjouPXs2VP33XefCgsL1b59e4WHh2vlypWOx1RVVWnNmjXq06ePJCk2NlaNGjVyqikuLlZRUZGjJj4+XuXl5dq0aZOjZuPGjSovL3eqKSoqUnFxsaMmNzdXfn5+jrc34+PjtXbtWqdLMOTm5ioyMlJt27a94tcDAAB4Ppe/K7BDhw7605/+pPXr1ys2NlaBgYFO+y/3S5ibNGmi6Ohop22BgYFq3ry5Y3tqaqoyMjLUsWNHdezYURkZGWrcuLGSkpIkSXa7XaNHj1Z6erqaN2+uZs2a6cknn1RMTIzjZPguXbro1ltvVUpKil577TVJ0kMPPaShQ4eqc+fOkqSBAweqa9euSk5O1vTp03X06FE9+eSTSklJcRxhSkpK0vPPP69Ro0bpf/7nf7R7925lZGTo2WefrfdlJgAAwLXF5WD1xhtvqGnTpiooKHB8Yu48m8122cHqcowfP16nT5/WmDFjVFZWpri4OOXm5qpJkyaOmpkzZ8rHx0d33323Tp8+rX79+mnevHny9vZ21CxcuFDjxo1zfHpw+PDhmj17tmO/t7e3li9frjFjxighIUEBAQFKSkrSjBkzHDV2u10rV67U2LFj1bNnTwUHBystLc3p/CkAAPDz5lKwMsZo9erVCg0NVePGjS0f5tNPP3W6b7PZNHnyZE2ePPmij/H391d2drays7MvWtOsWTMtWLDgks/dunVrLVu27JI1MTExWrt27SVrAADAz5dL51gZY9SpUycdOnTIXfMAAAB4LJeClZeXlzp27Kjvv//eXfMAAAB4LJc/Ffjiiy/qqaeeUlFRkTvmAQAA8Fgun7w+cuRInTp1SjfeeKN8fX0VEBDgtP/o0aOWDQcAAOBJXA5Ws2bNcsMYAAB4nrbPLL+sun0vDHHzJLhauBysHnjgAXfMAQAA4PFcDlb79++/5P7WrVvXexgAAABP5nKwatu27SWvNF5dXX1FAwEAAHgql4PVli1bnO6fPXtWW7ZsUVZWlqZOnWrZYAAAAJ7G5WB144031trWs2dPRUZGavr06brzzjstGQwAAMDTuHwdq4vp1KmT8vPzrWoHAADgcVw+YlVRUeF03xij4uJiTZ48WR07drRsMAAAAE/jcrBq2rRprZPXjTGKiorS4sWLLRsMAADA07gcrP71r385BSsvLy+1aNFCHTp0kI+Py+0AAACuGS4nob59+7phDAAAAM/n8snrmZmZeuutt2ptf+uttzRt2jRLhgIAAPBELger1157Tddff32t7TfccIP+9re/WTIUAACAJ3I5WJWUlCgiIqLW9hYtWqi4uNiSoQAAADyRy8EqKipKn332Wa3tn332mSIjIy0ZCgAAwBO5fPL673//e6Wmpurs2bO65ZZbJEmrVq3S+PHjlZ6ebvmAAICrU9tnll927b4XhrhxEuDq4XKwGj9+vI4ePaoxY8aoqqpKkuTv76+nn35aEyZMsHxAAAAAT+FysLLZbJo2bZomTZqkHTt2KCAgQB07dpSfn5875gMAAPAY9b6i53XXXadevXpZOQsA4GeOtxfh6Sz7EmYAAICfO4IVAACARQhWAAAAFiFYAQAAWIRgBQAAYBGCFQAAgEUIVgAAABYhWAEAAFiEYAUAAGARghUAAIBFCFYAAAAWqfd3BQIAAOvxfYmejSNWAAAAFiFYAQAAWIRgBQAAYBGCFQAAgEUIVgAAABYhWAEAAFiEYAUAAGARghUAAIBFCFYAAAAWIVgBAABYhGAFAABgEYIVAACARQhWAAAAFiFYAQAAWIRgBQAAYBGCFQAAgEUIVgAAABYhWAEAAFiEYAUAAGARghUAAIBFCFYAAAAWIVgBAABYhGAFAABgEYIVAACARQhWAAAAFiFYAQAAWIRgBQAAYBGCFQAAgEUIVgAAABYhWAEAAFiEYAUAAGARghUAAIBFCFYAAAAWIVgBAABYpEGDVWZmpnr16qUmTZooNDRUd9xxh3bu3OlUY4zR5MmTFRkZqYCAAPXt21fbtm1zqqmsrNTjjz+ukJAQBQYGavjw4Tp48KBTTVlZmZKTk2W322W325WcnKxjx4451ezfv1/Dhg1TYGCgQkJCNG7cOFVVVTnVbN26VYmJiQoICFDLli01ZcoUGWOse1EAAIDHatBgtWbNGo0dO1Z5eXlauXKlzp07p4EDB+rkyZOOmhdffFFZWVmaPXu28vPzFR4ergEDBuj48eOOmtTUVOXk5Gjx4sVat26dTpw4oaFDh6q6utpRk5SUpMLCQq1YsUIrVqxQYWGhkpOTHfurq6s1ZMgQnTx5UuvWrdPixYu1dOlSpaenO2oqKio0YMAARUZGKj8/X9nZ2ZoxY4aysrLc/EoBAABP4NOQT75ixQqn+3PnzlVoaKgKCgr0q1/9SsYYzZo1SxMnTtSdd94pSZo/f77CwsK0aNEiPfzwwyovL9ebb76pd955R/3795ckLViwQFFRUfrkk080aNAg7dixQytWrFBeXp7i4uIkSXPmzFF8fLx27typzp07Kzc3V9u3b9eBAwcUGRkpSXrppZc0atQoTZ06VUFBQVq4cKHOnDmjefPmyc/PT9HR0dq1a5eysrKUlpYmm832E756AADganNVnWNVXl4uSWrWrJkkae/evSopKdHAgQMdNX5+fkpMTNT69eslSQUFBTp79qxTTWRkpKKjox01GzZskN1ud4QqSerdu7fsdrtTTXR0tCNUSdKgQYNUWVmpgoICR01iYqL8/Pycag4fPqx9+/bV+TNVVlaqoqLC6QYAAK5NV02wMsYoLS1Nv/zlLxUdHS1JKikpkSSFhYU51YaFhTn2lZSUyNfXV8HBwZesCQ0NrfWcoaGhTjUXPk9wcLB8fX0vWXP+/vmaC2VmZjrO67Lb7YqKivqRVwIAAHiqqyZYPfbYY/rPf/6jd999t9a+C99iM8b86NtuF9bUVW9FzfkT1y82z4QJE1ReXu64HThw4JJzAwAAz3VVBKvHH39cH3zwgVavXq1WrVo5toeHh0uqfTSotLTUcaQoPDxcVVVVKisru2TNkSNHaj3vt99+61Rz4fOUlZXp7Nmzl6wpLS2VVPuo2nl+fn4KCgpyugEAgGtTgwYrY4wee+wxvf/++/rXv/6ldu3aOe1v166dwsPDtXLlSse2qqoqrVmzRn369JEkxcbGqlGjRk41xcXFKioqctTEx8ervLxcmzZtctRs3LhR5eXlTjVFRUUqLi521OTm5srPz0+xsbGOmrVr1zpdgiE3N1eRkZFq27atRa8KAADwVA0arMaOHasFCxZo0aJFatKkiUpKSlRSUqLTp09L+uHttdTUVGVkZCgnJ0dFRUUaNWqUGjdurKSkJEmS3W7X6NGjlZ6erlWrVmnLli0aOXKkYmJiHJ8S7NKli2699ValpKQoLy9PeXl5SklJ0dChQ9W5c2dJ0sCBA9W1a1clJydry5YtWrVqlZ588kmlpKQ4jjIlJSXJz89Po0aNUlFRkXJycpSRkcEnAgEAgKQGvtzCq6++Kknq27ev0/a5c+dq1KhRkqTx48fr9OnTGjNmjMrKyhQXF6fc3Fw1adLEUT9z5kz5+Pjo7rvv1unTp9WvXz/NmzdP3t7ejpqFCxdq3Lhxjk8PDh8+XLNnz3bs9/b21vLlyzVmzBglJCQoICBASUlJmjFjhqPGbrdr5cqVGjt2rHr27Kng4GClpaUpLS3N6pcGAAB4oAYNVpdzxXKbzabJkydr8uTJF63x9/dXdna2srOzL1rTrFkzLViw4JLP1bp1ay1btuySNTExMVq7du0lawAAwM/TVXHyOgAAwLWAYAUAAGARghUAAIBFCFYAAAAWIVgBAABYhGAFAABgEYIVAACARQhWAAAAFiFYAQAAWIRgBQAAYBGCFQAAgEUIVgAAABYhWAEAAFiEYAUAAGARghUAAIBFCFYAAAAWIVgBAABYhGAFAABgEYIVAACARQhWAAAAFiFYAQAAWIRgBQAAYBGCFQAAgEUIVgAAABYhWAEAAFiEYAUAAGARghUAAIBFCFYAAAAWIVgBAABYhGAFAABgEYIVAACARQhWAAAAFvFp6AEA/KDtM8svu3bfC0PcOAkAoL4IVgBwjSO0Az8d3goEAACwCMEKAADAIgQrAAAAixCsAAAALEKwAgAAsAjBCgAAwCIEKwAAAIsQrAAAACxCsAIAALAIV14HAADXvJ/qGwg4YgUAAGARghUAAIBFCFYAAAAWIVgBAABYhGAFAABgEYIVAACARQhWAAAAFiFYAQAAWIQLhAK45l3uhQGv5KKAACBxxAoAAMAyBCsAAACLEKwAAAAsQrACAACwCMEKAADAInwqEKiHy/2UmXRtftLMXT//z/11BeD5OGIFAABgEYIVAACARQhWAAAAFiFYAQAAWIRgBQAAYBGCFQAAgEUIVgAAABYhWAEAAFiEYAUAAGARglU9/PWvf1W7du3k7++v2NhY/fvf/27okQAAwFWAr7Rx0ZIlS5Samqq//vWvSkhI0GuvvabbbrtN27dvV+vWrRt6PKAWviYGAH46BCsXZWVlafTo0fr9738vSZo1a5Y+/vhjvfrqq8rMzGzg6Tzb5QYA/vEHAFytCFYuqKqqUkFBgZ555hmn7QMHDtT69evrfExlZaUqKysd98vLyyVJFRUV7hvUQ9VUnrqsOldeu+jnPr7s2qLnB1127eXOKl3+vO7o6a6+njSrK32ZteH7etKsrvRl1obve6U9z28zxlz6wQaX7dChQ0aS+eyzz5y2T5061XTq1KnOxzz33HNGEjdu3Lhx48btGrgdOHDgklmBI1b1YLPZnO4bY2ptO2/ChAlKS0tz3K+pqdHRo0fVvHnziz5G+iEZR0VF6cCBAwoKCrJmcDf19aRZ3dWXWZnVXX2ZlVk9aVZ39b0aZjXG6Pjx44qMjLxkHcHKBSEhIfL29lZJSYnT9tLSUoWFhdX5GD8/P/n5+Tlta9q06WU/Z1BQkKV/idzZ15NmdVdfZmVWd/VlVmb1pFnd1behZ7Xb7T9aw+UWXODr66vY2FitXLnSafvKlSvVp0+fBpoKAABcLThi5aK0tDQlJyerZ8+eio+P1+uvv679+/frkUceaejRAABAAyNYueiee+7R999/rylTpqi4uFjR0dH65z//qTZt2lj6PH5+fnruuedqvY14Nfb1pFnd1ZdZmdVdfZmVWT1pVnf19aRZbcb82OcGAQAAcDk4xwoAAMAiBCsAAACLEKwAAAAsQrACAACwCMEKAADAIgQrAAAAi3AdK9RLdXW1vL29Hfc3btyoyspKxcfHq1GjRpY9z+9+9ztNnTr1R7+byRVlZWX66quvFBERoVatWl1xv2PHjunvf/+79u/frzZt2mjEiBGX9bUHFyooKFBsbOwVz3Oh0tJSbdu2TbGxsQoKCtKRI0c0f/581dTUaMiQIYqJial37z179mjdunUqLi6Wt7e32rVrpwEDBlzRV07s3r1b69evV0lJiWw2m8LCwtSnTx917Nix3j0v5eTJkyooKNCvfvUrt/SvD09dX1avLcma9eWutSW5b325Y21JrC/pJ1hfl/yKZvzkvv76azN//nzzwgsvmOnTp5v33nvPlJeX16tXVVWVeeqpp8wvfvEL06tXL/PWW2857S8pKTFeXl4u9Tx8+LBJSEgw3t7e5le/+pU5evSoGTJkiLHZbMZms5lOnTqZw4cPuzzrF198UeetUaNGJicnx3HfVRMmTDAnT540xvzweqSkpBgvLy9js9mMl5eX+fWvf21Onz7tUs+77rrLLF261BhjzLZt20xISIhp0aKFiYuLM2FhYSY8PNxs377d5VltNptp3769mTp1qjl48KDLj6/L6tWrTWBgoLHZbCYiIsJ88cUXplWrVqZjx46mc+fOxs/Pz3z88ccu9z1x4oT5zW9+4/hz9/LyMuHh4cbb29tcd911Zvbs2S73PHbsmBk+fLix2WymadOmplOnTqZjx46madOmxsvLy9x+++31XguXUlhY6PI6MIb15Y61ZYx71pc71pYx7llf7lhbxnjW+nLH2jLGfevrQgSrq4Q7FtNzzz1nwsLCzPTp083EiRON3W43Dz30kGN/SUmJsdlsLvVMTk42ffr0MR988IG55557TJ8+fczNN99sDh48aPbv329uvvlmM3bsWJdnPf8zn//5//v237+sXeXl5WWOHDlijDFm6tSppkWLFmbp0qXm0KFD5sMPPzQtW7Y0U6ZMcalnSEiI2bVrlzHGmNtuu80kJSWZyspKY8wPvxBGjx5tBg4c6PKsNpvNpKSkmLCwMOPj42OGDBlicnJyzLlz51zudV5CQoIZO3asOX78uJk+fbpp1aqV05/Pk08+afr06eNy34ceesgkJCSYwsJC8+WXX5q77rrLjB8/3pw8edK8+eabpnHjxmbhwoUu9UxOTjYxMTEmLy+v1r68vDzTrVs3c//997s864+pb7D6ua8vd6wtY9yzvtyxtoxxz/pyx9oyxrPWlzvWljHuW18XIlhdJdyxmDp06GA+/PBDx/2vvvrKdOzY0YwaNcrU1NTUK/VHRESYDRs2GGOM+f77743NZjOffPKJY/+//vUv0759e5d6GmPMjTfeaIYMGWJ27Nhh9u3bZ/bt22f27t1rfHx8zMqVKx3bXGWz2Ry//Lt3727efPNNp/1LliwxXbp0calnQECA+eqrr4wxP7wemzdvdtq/c+dOY7fb6z3r2bNnzXvvvWcGDx5svL29TVhYmBk/frz58ssvXe4ZFBTkmPXs2bPGx8fHbNmyxbF/165d9Zo1JCTEfP755477R48eNf7+/o4jGLNnzzbdu3d3qafdbq/zl/55GzZsqNeswcHBl7wFBQXVK1j93NeXO9aWMe5ZX+5YW8a4Z325Y20Z41nryx1ryxj3ra8LEayuEu5YTAEBAWbv3r1O2w4dOmQ6d+5s7rvvPnPo0CGX/3L6+/ub/fv3O+4HBgaa3bt3O+5/8803JiAgwKWexhhTWVlpnnjiCdO1a1enX6Q+Pj5m27ZtLvc7z2azmdLSUmOMMc2bNzdbt2512r93717TuHFjl3rGxcWZ119/3RhjTI8ePUxOTo7T/tzcXBMeHl6vWc//Q3XewYMHzZQpU0z79u2Nl5eXufnmm13qGRISYoqKiowxxpw8edJ4eXk5frEY88NbRCEhIS7P2rRpU8dRBWN+OJLg4+PjeK137dpl/P39Xeppt9vNxo0bL7o/Ly+vXr/4GzdubNLT0828efPqvD3//PP1+iX9c19f7lhbxrhnfbljbRnjnvXljrVljGetL3esLWPct74uRLC6SrhjMbVr184pjZ936NAh06lTJ9O/f3+X/3K2bt3aaXE+/fTT5vvvv3fcLywsrNc/1Of985//NK1atTIZGRmmurrakmA1depU8/LLL5vIyEizdu1ap/2FhYUmODjYpZ7Lli0zzZo1M3PnzjVz5841bdu2NW+88Yb57LPPzFtvvWWioqLMU0895fKs//3WSl0++eQTk5SU5FLP22+/3QwdOtSsW7fOPPTQQ6Znz55myJAh5sSJE+bkyZPmN7/5jbn11ltdnnXAgAFOh8ynT59uIiIiHPc3b97s8t+DkSNHmm7dupn8/Pxa+/Lz80337t1NcnKyy7P26dPHzJo166L76/tW4M99fbljbRnjnvXljrVljHvWlzvWljGetb7csbaMcf/6Oo9gdZVwx2IaPXq0efDBB+vcd/DgQdOhQweX/3IOHz78koto9uzZ5pZbbnGp54VKSkrMbbfdZn75y19ecbBq06aNadu2reN24ewzZ840vXv3drnve++9Z1q1alXrvBV/f3+Tmppar3M36vq/6iu1a9cu06FDB2Oz2cwNN9xgDh06ZIYPH258fHyMj4+PadGihSkoKHC5b0FBgWnWrJkJDw83rVu3Nr6+vubdd9917J89e7bL52uUlZWZW2+91dhsNhMcHGw6d+5srr/+ehMcHGy8vLzMbbfdZsrKylyederUqWby5MkX3b9//34zatQol/v+3NeXu9aWMdavL3esLWPcs77csbaM8az15Y61ZcxPs76MMcZmjDFX/tlCXKnNmzdrwIAB8vX1la+vr0pKSjR//nz99re/lSS98sor2rRpk+bPn3/ZPb/55ht9+eWXGjRoUJ37i4uLlZubqwceeMCSn0GS8vPzFRAQoOjo6Cvu9Ze//EWrV69Wdna2ZR/dvlBeXp78/PzUo0cPlx9bXV2tgoIC7d27VzU1NYqIiFBsbKyaNGlSr1nWrFmjhIQE+fhYfxWU77//Xs2bN3fcX7VqlU6fPq34+Hin7a4oLi7WsmXLVFlZqVtuuUVdu3a1ZNYvv/xSGzZsUElJiSQpPDxc8fHxuv766y3pbxXW16VdydqSflhfmzdv1p49e654fblzbUnWry93rS3JM9ZXQ6wtybr1RbC6irhzMQEAAPcjWF3jjDH65JNPal0QLiEhQf369ZPNZrsqenpa34v17NOnj/r37+8Rs16Nr+ullJWV6cMPP9T999//s+3LrMx6pT1ramrk5VX7S1dqamp08OBBtW7d+qrp60mzOrniNxNhqVWrVpnnn3/ePPLII2bs2LFmxowZTie1u+LgwYOme/fuxtvb29x4441m4MCBZsCAAebGG2803t7e5qabbnL5Ynnu6OlpfZnVfX0vpb4nmV9LfZmVWevbs7y83IwYMcL4+/ub0NBQ8+yzzzqdq1bfSxi4o68nzVoXvtLmKlFaWqphw4YpPz9fXl5eMsaoR48eWrp0qZ5++mmlpaXpxRdfdKnnmDFj1KxZMx04cEARERFO+4qLizVy5EiNHTtW//jHPxq0p6f1ZVb39K2oqLjk/uPHj7s0oyf2ZVZmddeskyZN0hdffKF33nlHx44d05///GcVFBTo/fffl6+vr6QfjkJfDX09adY6XXE0gyXuuecec8cdd5iysjJz6tQpM3bsWMcnP1atWmWaN29+yU8z1CUwMNAUFhZedP/mzZtNYGBgg/f0tL7M6p6+56/+fbFbfa++70l9mZVZ3TVr69atzerVqx33v/vuOxMXF2cGDhxozpw5U++jNe7o60mz1oUjVleJjz76SOvXr1fTpk0lSdOmTVNwcLCys7N1yy23aNasWfrzn/+sJ5544rJ7BgQE6OjRoxfdX1ZWpoCAAJfmdEdPT+vLrO7p26RJE02cOFFxcXF17t+9e7cefvhhl3p6Wl9mZVZ3zfrdd9+pTZs2jvvNmzfXypUrNWjQIA0ePFhvvPGGyz3d1deTZq3TFUczWKJFixZO15M5deqU8fLycly87OuvvzZ+fn4u9XzsscdMVFSU+fvf/26OHTvm2H7s2DHz97//3bRu3dqMGzeuwXt6Wl9mdU/fvn37mmnTpl10f2FhYb2+H8yT+jIrs7pr1s6dO5vly5fX2n78+HETHx9vbrzxxnodrXFHX0+atS4Eq6vEr3/9a3PXXXeZEydOmKqqKpOammo6dOjg2J+Xl+fy1zhUVlaaRx55xPj6+hovLy/j7+9v/P39jZeXl/H19TWPPvqo48tNG7Knp/VlVvf0ff31183LL7980f0lJSWXvBDhtdCXWZnVXbM+/vjj5je/+U2d+yoqKkxcXFy9QoU7+nrSrHXhcgtXiT179mjgwIH65ptvZLPZFBgYqL///e/q37+/JGnevHnauXOnMjMzXe5dUVGhzz//XEeOHJH0wwXhYmNjFRQUVO953dHT0/oyq/v6ArBWWVmZDh8+rBtuuKHO/SdOnFBBQYESExMbvK8nzVoXgtVV5NSpU1q3bp2qqqrUu3dvhYSENPRIAADABQSra9zJkye1aNGiOi/ieO+99yowMPCq6OlpfZmVWd3Vl1mZ1ZNmdVdfT5r1QgSrq8jp06f17rvvat26dSouLpa3t7fatWunO+64Q/369XO53/bt2zVgwACdOnVKiYmJCgsLkzFGpaWlWrNmjQIDA5Wbm+vSV+e4o6en9WVWZuU1YFZm5TW4qCs+SwuW2L17t2nTpo1p3ry5iYiIMDabzQwZMsTExcUZb29vM2LECHP27FmXevbt29f89re/rfMk4srKSnPvvfeavn37NnhPT+vLrMzqrr7MyqyeNKu7+nrSrHUhWF0lbrvtNvPwww+b6upqY4wxmZmZ5rbbbjPGGLNr1y7Ttm1b89xzz7nUMyAgwOkSDhfaunWrCQgIaPCentaXWZnVXX2ZlVk9aVZ39fWkWetS+1sI0SDWrFmj9PR0xxdDpqWl6ZNPPtH333+vjh07atasWZo/f75LPYODg7V79+6L7v/qq68UHBzc4D09rS+zMqu7+jIrs3rSrO7q60mz1umKoxksERkZaQoKChz3y8rKjM1mMxUVFcYYY/bs2ePyBUKfe+45Y7fbzfTp001hYaEpLi42JSUlprCw0EyfPt0EBweb559/vsF7elpfZmVWd/VlVmb1pFnd1deTZq0Lweoq8cADD5jExESzY8cOs2fPHnPPPfeYHj16OPZ/+umnJioqyuW+L7zwguOcrf/+rqmIiIhLXt33p+7paX2ZlVnd1ZdZmdWTZnVXX0+a9UJ8KvAqUVpaqttvv10bN26UzWZT69at9f7776tHjx6SpPfee0/FxcV6/PHH69V/7969KikpkfTDRRzbtWt3xTO7o6en9WVWZnVXX2ZlVk+a1V19PWnW8whWV5ndu3ersrJS119/vXx8+I5sAAA8CSevX2U6duyo6OjoWqHqwIEDevDBB13ud/r0aa1bt07bt2+vte/MmTN6++23r4qentaXWZnVXX2ZlVk9aVZ39fWkWWux5A1FuF1hYaHLXw65c+dO06ZNG8d7yYmJiebw4cOO/SUlJVdFT0/ry6zM6q6+zMqsnjSru/p60qx14YjVVeKDDz645G316tUu93z66acVExOj0tJS7dy5U0FBQUpISND+/fvrPac7enpaX2ZlVnf1ZVZm9aRZ3dXXk2at0xVHM1jifIK22WwXvbmapENDQ81//vMfp21jxowxrVu3Nl9//XW90rk7enpaX2ZlVnf1ZVZm9aRZ3dXXk2atC2dHXyUiIiL0yiuv6I477qhzf2FhoWJjY13qefr06Vrnar3yyivy8vJSYmKiFi1a5PKc7ujpaX2ZlVnd1ZdZmdWTZnVXX0+atU5XHM1giWHDhplJkyZddH9hYaGx2Wwu9ezVq5d5++2369w3duxY07RpU5fTuTt6elpfZmVWd/VlVmb1pFnd1deTZq0LweoqsXbtWvPRRx9ddP+JEyfMp59+6lLPjIwMx/cN1uXRRx91Oay5o6en9WVWZnVXX2ZlVk+a1V19PWnWunAdKwAAAIvwqUAAAACLEKwAAAAsQrACAACwCMEKwDWrb9++Sk1NbegxAPyMEKwAAAAsQrAC4HGqqqoaegSPVl1drZqamoYeA7gmEawAXPX69u2rxx57TGlpaQoJCdGAAQMkSdu3b9fgwYN13XXXKSwsTMnJyfruu+8u2qeqqkrjx49Xy5YtFRgYqLi4OH366aeO/d9//73uvfdetWrVSo0bN1ZMTIzeffddpx7vvfeeYmJiFBAQoObNm6t///46efKkY//cuXPVpUsX+fv76/rrr9df//rXi87z9ttvq3nz5qqsrHTaftddd+n+++933P/www8VGxsrf39/tW/fXs8//7zOnTvn2J+VlaWYmBgFBgYqKipKY8aM0YkTJxz7582bp6ZNm2rZsmXq2rWr/Pz89M0331x0LgD1R7AC4BHmz58vHx8fffbZZ3rttddUXFysxMREde/eXZ9//rlWrFihI0eO6O67775oj9/97nf67LPPtHjxYv3nP//RiBEjdOutt2r37t2SpDNnzig2NlbLli1TUVGRHnroISUnJ2vjxo2SpOLiYt1777168MEHtWPHDn366ae68847df5ygHPmzNHEiRM1depU7dixQxkZGZo0aZLmz59f5zwjRoxQdXW1PvjgA8e27777TsuWLdPvfvc7SdLHH3+skSNHaty4cdq+fbtee+01zZs3T1OnTnU8xsvLS3/5y19UVFSk+fPn61//+pfGjx/v9FynTp1SZmam3njjDW3btk2hoaH1+FMA8KOu+BKjAOBmiYmJpnv37k7bJk2aZAYOHOi07cCBA0aS2blzp+NxTzzxhDHGmK+++srYbDZz6NAhp8f069fPTJgw4aLPPXjwYJOenm6MMaagoMBIMvv27auzNioqyixatMhp25/+9CcTHx9/0f6PPvqo09WgZ82aZdq3b29qamqMMcbcfPPNJiMjw+kx77zzjomIiLhoz//93/81zZs3d9yfO3eukWQKCwsv+hgA1uBLmAF4hJ49ezrdLygo0OrVq3XdddfVqv3666/VqVMnp22bN2+WMabW9srKSjVv3lzSD+cevfDCC1qyZIkOHTqkyspKVVZWKjAwUJJ04403ql+/foqJidGgQYM0cOBA/eY3v1FwcLC+/fZbHThwQKNHj1ZKSoqj/7lz52S32y/6c6WkpKhXr146dOiQWrZsqblz52rUqFGy2WyOnzM/P9/pCFV1dbXOnDmjU6dOqXHjxlq9erUyMjK0fft2VVRU6Ny5czpz5oxOnjzpmN3X11fdunX70dcZwJUhWAHwCOcDwnk1NTUaNmyYpk2bVqs2IiKi1raamhp5e3uroKBA3t7eTvvOh7OXXnpJM2fO1KxZsxznLKWmpjpOlvf29tbKlSu1fv165ebmKjs7WxMnTtTGjRvVuHFjST+8HRgXF+fU/8Ln+289evTQjTfeqLfffluDBg3S1q1b9eGHHzrN/fzzz+vOO++s9Vh/f3998803Gjx4sB555BH96U9/UrNmzbRu3TqNHj1aZ8+eddQGBAQ4whoA9yFYAfBIN910k5YuXaq2bdvKx+fHf5X16NFD1dXVKi0t1c0331xnzb///W/dfvvtGjlypKQfQs3u3bvVpUsXR43NZlNCQoISEhL07LPPqk2bNsrJyVFaWppatmypPXv26L777nPpZ/n973+vmTNn6tChQ+rfv7+ioqKcfs6dO3eqQ4cOdT72888/17lz5/TSSy/Jy+uH02b/93//16XnB2AdTl4H4JHGjh2ro0eP6t5779WmTZu0Z88e5ebm6sEHH1R1dXWt+k6dOum+++7T/fffr/fff1979+5Vfn6+pk2bpn/+85+SpA4dOjiOSO3YsUMPP/ywSkpKHD02btyojIwMff7559q/f7/ef/99ffvtt47gNXnyZGVmZurll1/Wrl27tHXrVs2dO1dZWVmX/Fnuu+8+HTp0SHPmzNGDDz7otO/ZZ5/V22+/rcmTJ2vbtm3asWOHlixZoj/+8Y+SpF/84hc6d+6csrOztWfPHr3zzjv629/+dkWvLYD6I1gB8EiRkZH67LPPVF1drUGDBik6OlpPPPGE7Ha748jNhebOnav7779f6enp6ty5s4YPH66NGzc6jhBNmjRJN910kwYNGqS+ffsqPDxcd9xxh+PxQUFBWrt2rQYPHqxOnTrpj3/8o1566SXddtttkn448vTGG29o3rx5iomJUWJioubNm6d27dpd8mcJCgrSXXfdpeuuu87p+SRp0KBBWrZsmVauXKlevXqpd+/eysrKUps2bSRJ3bt3V1ZWlqZNm6bo6GgtXLhQmZmZ9XxVAVwpmzH/73PCAIAGM2DAAHXp0kV/+ctfGnoUAFeAYAUADejo0aPKzc3Vfffdp+3bt6tz584NPRKAK8DJ6wDQgG666SaVlZVp2rRphCrgGsARKwAAAItw8joAAIBFCFYAAAAWIVgBAABYhGAFAABgEYIVAACARQhWAAAAFiFYAQAAWIRgBQAAYBGCFQAAgEX+P8cDF8Te3fk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png;base64,iVBORw0KGgoAAAANSUhEUgAAAlYAAAHGCAYAAAC2K8XBAAAAOXRFWHRTb2Z0d2FyZQBNYXRwbG90bGliIHZlcnNpb24zLjUuMiwgaHR0cHM6Ly9tYXRwbG90bGliLm9yZy8qNh9FAAAACXBIWXMAAA9hAAAPYQGoP6dpAABD4ElEQVR4nO3de1yUdf7//+cAcpBkRJGT4mk9pIFp6A2RbfGWp/JUW2ttJOXm0kHLWCjLj2uZu0KmoS22bVmppaafzdhP6WaYa7qmKKG0oqaWmieQSgSPoPD+/dHX+e0ImoPXhGOP++02t1tzXa95zYvRNz675pprbMYYIwAAAFwxr4YeAAAA4FpBsAIAALAIwQoAAMAiBCsAAACLEKwAAAAsQrACAACwCMEKAADAIgQrAAAAi/g09AA/NzU1NTp8+LCaNGkim83W0OMAAIDLYIzR8ePHFRkZKS+vix+XIlj9xA4fPqyoqKiGHgMAANTDgQMH1KpVq4vuJ1j9xJo0aSLphz+YoKCgBp4GAABcjoqKCkVFRTn+Hb8YgtVP7Pzbf0FBQQQrAAA8zI+dxsPJ6wAAABYhWAEAAFiEYAUAAGARghUAAIBFCFYAAAAWIVgBAABYhGAFAABgEYIVAACARQhWAAAAFiFYAQAAWIRgBQAAYBGCFQAAgEUIVgAAABYhWAEAAFjEp6EHAABP1PaZ5Zddu++FIW6cBMDVhCNWAAAAFiFYAQAAWIRgBQAAYBGCFQAAgEUIVgAAABYhWAEAAFiEYAUAAGARghUAAIBFCFYAAAAWIVgBAABYhGAFAABgEYIVAACARQhWAAAAFiFYAQAAWIRgBQAAYBGCFQAAgEUIVgAAABYhWAEAAFiEYAUAAGARghUAAIBFCFYAAAAWIVgBAABYhGAFAABgEYIVAACARQhWAAAAFiFYAQAAWIRgBQAAYBGCFQAAgEUIVgAAABZp0GB17tw5/fGPf1S7du0UEBCg9u3ba8qUKaqpqXHUGGM0efJkRUZGKiAgQH379tW2bduc+lRWVurxxx9XSEiIAgMDNXz4cB08eNCppqysTMnJybLb7bLb7UpOTtaxY8ecavbv369hw4YpMDBQISEhGjdunKqqqpxqtm7dqsTERAUEBKhly5aaMmWKjDHWvjAAAMAjNWiwmjZtmv72t79p9uzZ2rFjh1588UVNnz5d2dnZjpoXX3xRWVlZmj17tvLz8xUeHq4BAwbo+PHjjprU1FTl5ORo8eLFWrdunU6cOKGhQ4equrraUZOUlKTCwkKtWLFCK1asUGFhoZKTkx37q6urNWTIEJ08eVLr1q3T4sWLtXTpUqWnpztqKioqNGDAAEVGRio/P1/Z2dmaMWOGsrKy3PxKAQAAT2AzDXi4ZejQoQoLC9Obb77p2HbXXXepcePGeuedd2SMUWRkpFJTU/X0009L+uHoVFhYmKZNm6aHH35Y5eXlatGihd555x3dc889kqTDhw8rKipK//znPzVo0CDt2LFDXbt2VV5enuLi4iRJeXl5io+P15dffqnOnTvro48+0tChQ3XgwAFFRkZKkhYvXqxRo0aptLRUQUFBevXVVzVhwgQdOXJEfn5+kqQXXnhB2dnZOnjwoGw224/+zBUVFbLb7SovL1dQUJClryeAn07bZ5Zfdu2+F4a4cRIAP4XL/fe7QY9Y/fKXv9SqVau0a9cuSdIXX3yhdevWafDgwZKkvXv3qqSkRAMHDnQ8xs/PT4mJiVq/fr0kqaCgQGfPnnWqiYyMVHR0tKNmw4YNstvtjlAlSb1795bdbneqiY6OdoQqSRo0aJAqKytVUFDgqElMTHSEqvM1hw8f1r59++r8GSsrK1VRUeF0AwAA1yafhnzyp59+WuXl5br++uvl7e2t6upqTZ06Vffee68kqaSkRJIUFhbm9LiwsDB98803jhpfX18FBwfXqjn/+JKSEoWGhtZ6/tDQUKeaC58nODhYvr6+TjVt27at9Tzn97Vr167Wc2RmZur555//8RcDAAA3utyjrBxhvTINesRqyZIlWrBggRYtWqTNmzdr/vz5mjFjhubPn+9Ud+FbbMaYH33b7cKauuqtqDn/TurF5pkwYYLKy8sdtwMHDlxybgAA4Lka9IjVU089pWeeeUa//e1vJUkxMTH65ptvlJmZqQceeEDh4eGSfjgaFBER4XhcaWmp40hReHi4qqqqVFZW5nTUqrS0VH369HHUHDlypNbzf/vtt059Nm7c6LS/rKxMZ8+edao5f/Tqv59Hqn1U7Tw/Pz+ntw4BAMC1q0GPWJ06dUpeXs4jeHt7Oy630K5dO4WHh2vlypWO/VVVVVqzZo0jNMXGxqpRo0ZONcXFxSoqKnLUxMfHq7y8XJs2bXLUbNy4UeXl5U41RUVFKi4udtTk5ubKz89PsbGxjpq1a9c6XYIhNzdXkZGRtd4iBAAAPz8NGqyGDRumqVOnavny5dq3b59ycnKUlZWlX//615J+eHstNTVVGRkZysnJUVFRkUaNGqXGjRsrKSlJkmS32zV69Gilp6dr1apV2rJli0aOHKmYmBj1799fktSlSxfdeuutSklJUV5envLy8pSSkqKhQ4eqc+fOkqSBAweqa9euSk5O1pYtW7Rq1So9+eSTSklJcZz9n5SUJD8/P40aNUpFRUXKyclRRkaG0tLSLusTgQAA4NrWoG8FZmdna9KkSRozZoxKS0sVGRmphx9+WM8++6yjZvz48Tp9+rTGjBmjsrIyxcXFKTc3V02aNHHUzJw5Uz4+Prr77rt1+vRp9evXT/PmzZO3t7ejZuHChRo3bpzj04PDhw/X7NmzHfu9vb21fPlyjRkzRgkJCQoICFBSUpJmzJjhqLHb7Vq5cqXGjh2rnj17Kjg4WGlpaUpLS3PnywTgZ4QTjAHP1qDXsfo54jpWwLXBXdexIljBXfi7dWU84jpWAAAA1xKCFQAAgEUIVgAAABYhWAEAAFiEYAUAAGARghUAAIBFCFYAAAAWIVgBAABYhGAFAABgEYIVAACARQhWAAAAFiFYAQAAWIRgBQAAYBGCFQAAgEUIVgAAABYhWAEAAFiEYAUAAGARghUAAIBFCFYAAAAWIVgBAABYhGAFAABgEYIVAACARQhWAAAAFiFYAQAAWIRgBQAAYBGCFQAAgEUIVgAAABYhWAEAAFiEYAUAAGARghUAAIBFCFYAAAAW8WnoAQAAAP5b22eWX3btvheGuHES13HECgAAwCIEKwAAAIsQrAAAACxCsAIAALAIwQoAAMAiBCsAAACLEKwAAAAsQrACAACwCMEKAADAIgQrAAAAixCsAAAALEKwAgAAsAjBCgAAwCIEKwAAAIsQrAAAACxCsAIAALAIwQoAAMAiBCsAAACLEKwAAAAsQrACAACwCMEKAADAIgQrAAAAixCsAAAALEKwAgAAsAjBCgAAwCIEKwAAAIsQrAAAACxCsAIAALAIwQoAAMAiBCsAAACLEKwAAAAsQrACAACwCMEKAADAIgQrAAAAixCsAAAALEKwAgAAsAjBCgAAwCINHqwOHTqkkSNHqnnz5mrcuLG6d++ugoICx35jjCZPnqzIyEgFBASob9++2rZtm1OPyspKPf744woJCVFgYKCGDx+ugwcPOtWUlZUpOTlZdrtddrtdycnJOnbsmFPN/v37NWzYMAUGBiokJETjxo1TVVWVU83WrVuVmJiogIAAtWzZUlOmTJExxtoXBQAAeKQGDVZlZWVKSEhQo0aN9NFHH2n79u166aWX1LRpU0fNiy++qKysLM2ePVv5+fkKDw/XgAEDdPz4cUdNamqqcnJytHjxYq1bt04nTpzQ0KFDVV1d7ahJSkpSYWGhVqxYoRUrVqiwsFDJycmO/dXV1RoyZIhOnjypdevWafHixVq6dKnS09MdNRUVFRowYIAiIyOVn5+v7OxszZgxQ1lZWe59oQAAgEfwacgnnzZtmqKiojR37lzHtrZt2zr+2xijWbNmaeLEibrzzjslSfPnz1dYWJgWLVqkhx9+WOXl5XrzzTf1zjvvqH///pKkBQsWKCoqSp988okGDRqkHTt2aMWKFcrLy1NcXJwkac6cOYqPj9fOnTvVuXNn5ebmavv27Tpw4IAiIyMlSS+99JJGjRqlqVOnKigoSAsXLtSZM2c0b948+fn5KTo6Wrt27VJWVpbS0tJks9l+olcOAABcjRr0iNUHH3ygnj17asSIEQoNDVWPHj00Z84cx/69e/eqpKREAwcOdGzz8/NTYmKi1q9fL0kqKCjQ2bNnnWoiIyMVHR3tqNmwYYPsdrsjVElS7969ZbfbnWqio6MdoUqSBg0apMrKSsdbkxs2bFBiYqL8/Pycag4fPqx9+/bV+TNWVlaqoqLC6QYAAK5NDRqs9uzZo1dffVUdO3bUxx9/rEceeUTjxo3T22+/LUkqKSmRJIWFhTk9LiwszLGvpKREvr6+Cg4OvmRNaGhorecPDQ11qrnweYKDg+Xr63vJmvP3z9dcKDMz03Fel91uV1RU1I+8KgAAwFM1aLCqqanRTTfdpIyMDPXo0UMPP/ywUlJS9OqrrzrVXfgWmzHmR992u7Cmrnoras6fuH6xeSZMmKDy8nLH7cCBA5ecGwAAeK4GDVYRERHq2rWr07YuXbpo//79kqTw8HBJtY8GlZaWOo4UhYeHq6qqSmVlZZesOXLkSK3n//bbb51qLnyesrIynT179pI1paWlkmofVTvPz89PQUFBTjcAAHBtcjlYrVixQuvWrXPcf+WVV9S9e3clJSXVCjc/JiEhQTt37nTatmvXLrVp00aS1K5dO4WHh2vlypWO/VVVVVqzZo369OkjSYqNjVWjRo2caoqLi1VUVOSoiY+PV3l5uTZt2uSo2bhxo8rLy51qioqKVFxc7KjJzc2Vn5+fYmNjHTVr1651ugRDbm6uIiMjnU66BwAAP08uB6unnnrKcQL21q1blZ6ersGDB2vPnj1KS0tzqdcf/vAH5eXlKSMjQ1999ZUWLVqk119/XWPHjpX0w9trqampysjIUE5OjoqKijRq1Cg1btxYSUlJkiS73a7Ro0crPT1dq1at0pYtWzRy5EjFxMQ4PiXYpUsX3XrrrUpJSVFeXp7y8vKUkpKioUOHqnPnzpKkgQMHqmvXrkpOTtaWLVu0atUqPfnkk0pJSXEcZUpKSpKfn59GjRqloqIi5eTkKCMjg08EAgAASfW43MLevXsdb98tXbpUQ4cOVUZGhjZv3qzBgwe71KtXr17KycnRhAkTNGXKFLVr106zZs3Sfffd56gZP368Tp8+rTFjxqisrExxcXHKzc1VkyZNHDUzZ86Uj4+P7r77bp0+fVr9+vXTvHnz5O3t7ahZuHChxo0b5/j04PDhwzV79mzHfm9vby1fvlxjxoxRQkKCAgIClJSUpBkzZjhq7Ha7Vq5cqbFjx6pnz54KDg5WWlqay4ESAABcm1wOVr6+vjp16pQk6ZNPPtH9998vSWrWrFm9LiUwdOhQDR069KL7bTabJk+erMmTJ1+0xt/fX9nZ2crOzr5oTbNmzbRgwYJLztK6dWstW7bskjUxMTFau3btJWsAAMDPk8vBKiEhQWlpaUpISNCmTZu0ZMkSST+cG9WqVSvLBwQAAPAULp9j9corr6hRo0Z677339Oqrr6ply5aSpI8++ki33nqr5QMCAAB4CpeOWJ07d06rV6/W66+/roiICKd9M2fOtHQwAAAAT+PSESsfHx89+uijTpcbAAAAwA9cfiswLi5OW7ZscccsAAAAHs3lk9fHjBmj9PR0HTx4ULGxsQoMDHTa361bN8uGAwAA8CQuB6t77rlHkjRu3DjHNpvN5vhOverqauumAwAA8CD1ukAoAAAAanM5WJ3/Hj8AAAA4c/nkdUl65513lJCQoMjISH3zzTeSpFmzZun//u//LB0OAADAk7gcrF599VWlpaVp8ODBOnbsmOOcqqZNm2rWrFlWzwcAAOAxXA5W2dnZmjNnjiZOnOj0Jcc9e/bU1q1bLR0OAADAk7gcrPbu3asePXrU2u7n56eTJ09aMhQAAIAncjlYtWvXToWFhbW2f/TRR+ratasVMwEAAHgklz8V+NRTT2ns2LE6c+aMjDHatGmT3n33XWVmZuqNN95wx4wAAAAeweVg9bvf/U7nzp3T+PHjderUKSUlJally5Z6+eWX9dvf/tYdMwIAAHgEl4OVJKWkpCglJUXfffedampqFBoaavVcAABYpu0zyy+7dt8LQ9w4Ca51Lp9jNXnyZMe1q0JCQghVAAAA/4/LR6w+/PBD/fnPf1ZiYqJGjx6tO++8U/7+/u6YDQAAXMU4Eliby0esCgoKtHnzZnXr1k1/+MMfFBERoUcffVT5+fnumA8AAMBj1Osrbbp166aZM2fq0KFDeuutt3To0CElJCQoJiZGL7/8ssrLy62eEwAA4KpXr2B1Xk1NjaqqqlRZWSljjJo1a6ZXX31VUVFRWrJkiVUzAgAAeIR6BauCggI99thjioiI0B/+8Af16NFDO3bs0Jo1a/Tll1/queee07hx46yeFQAA4KrmcrDq1q2bevfurb179+rNN9/UgQMH9MILL6hDhw6Omvvvv1/ffvutpYMCAABc7Vz+VOCIESP04IMPqmXLlhetadGihWpqaq5oMAAAAE/jcrCaNGmSO+YAAADwePW68vrBgwf1wQcfaP/+/aqqqnLal5WVZclgAAAAnsblYLVq1SoNHz5c7dq1086dOxUdHa19+/bJGKObbrrJHTMCAAB4BJdPXp8wYYLS09NVVFQkf39/LV26VAcOHFBiYqJGjBjhjhkBAAA8gsvBaseOHXrggQckST4+Pjp9+rSuu+46TZkyRdOmTbN8QAAAAE/hcrAKDAxUZWWlJCkyMlJff/21Y993331n3WQAAAAexuVzrHr37q3PPvtMXbt21ZAhQ5Senq6tW7fq/fffV+/evd0xIwAAgEdwOVhlZWXpxIkTkqTJkyfrxIkTWrJkiTp06KCZM2daPiAAAICncDlYtW/f3vHfjRs31l//+ldLBwIAAPBUV/QlzAAAAPj/XdYRq+DgYNlststqePTo0SsaCAAAwFNdVrCaNWuWm8cAAADwfJcVrM5ftwoAAAAXV6/vCqyurlZOTo527Nghm82mLl266Pbbb5ePT73aAQAAXBNcTkJFRUW6/fbbVVJSos6dO0uSdu3apRYtWuiDDz5QTEyM5UMCAAB4Apc/Ffj73/9eN9xwgw4ePKjNmzdr8+bNOnDggLp166aHHnrIHTMCAAB4BJePWH3xxRf6/PPPFRwc7NgWHBysqVOnqlevXpYOBwAA4ElcPmLVuXNnHTlypNb20tJSdejQwZKhAAAAPJHLwSojI0Pjxo3Te++9p4MHD+rgwYN67733lJqaqmnTpqmiosJxAwAA+Dlx+a3AoUOHSpLuvvtux0VDjTGSpGHDhjnu22w2VVdXWzUnAADAVc/lYLV69Wp3zAEAAODxXA5WiYmJ7pgDAADA4/ElzAAAABYhWAEAAFiEYAUAAGARghUAAIBFXA5Wt9xyi44dO1Zre0VFhW655RYrZgIAAPBILgerTz/9VFVVVbW2nzlzRv/+978tGQoAAMATXfblFv7zn/84/nv79u0qKSlx3K+urtaKFSvUsmVLa6cDAADwIJcdrLp37y6bzSabzVbnW34BAQHKzs62dDgAAABPctnBau/evTLGqH379tq0aZNatGjh2Ofr66vQ0FB5e3u7ZUgAAABPcNnBqk2bNpKkmpoatw0DAADgyVz+ShtJ2rVrlz799FOVlpbWClrPPvusJYMBAAB4GpeD1Zw5c/Too48qJCRE4eHhstlsjn02m41gBQAAfrZcDlZ//vOfNXXqVD399NPumAcAAMBjuXwdq7KyMo0YMcIdswAAAHg0l4PViBEjlJub645ZAAAAPJrLbwV26NBBkyZNUl5enmJiYtSoUSOn/ePGjbNsOAAAAE/icrB6/fXXdd1112nNmjVas2aN0z6bzUawAgAAP1suB6u9e/e6Yw4AAACP5/I5VudVVVVp586dOnfunJXzAAAAeCyXg9WpU6c0evRoNW7cWDfccIP2798v6Ydzq1544QXLBwQAAPAULgerCRMm6IsvvtCnn34qf39/x/b+/ftryZIllg4HAADgSVwOVv/4xz80e/Zs/fKXv3S66nrXrl319ddf13uQzMxM2Ww2paamOrYZYzR58mRFRkYqICBAffv21bZt25weV1lZqccff1whISEKDAzU8OHDdfDgQaeasrIyJScny263y263Kzk5WceOHXOq2b9/v4YNG6bAwECFhIRo3LhxqqqqcqrZunWrEhMTFRAQoJYtW2rKlCkyxtT7ZwYAANcWl4PVt99+q9DQ0FrbT5486RS0XJGfn6/XX39d3bp1c9r+4osvKisrS7Nnz1Z+fr7Cw8M1YMAAHT9+3FGTmpqqnJwcLV68WOvWrdOJEyc0dOhQVVdXO2qSkpJUWFioFStWaMWKFSosLFRycrJjf3V1tYYMGaKTJ09q3bp1Wrx4sZYuXar09HRHTUVFhQYMGKDIyEjl5+crOztbM2bMUFZWVr1+ZgAAcO1xOVj16tVLy5cvd9w/H6bmzJmj+Ph4lwc4ceKE7rvvPs2ZM0fBwcGO7cYYzZo1SxMnTtSdd96p6OhozZ8/X6dOndKiRYskSeXl5XrzzTf10ksvqX///urRo4cWLFigrVu36pNPPpEk7dixQytWrNAbb7yh+Ph4xcfHa86cOVq2bJl27twpScrNzdX27du1YMEC9ejRQ/3799dLL72kOXPmqKKiQpK0cOFCnTlzRvPmzVN0dLTuvPNO/c///I+ysrI4agUAACTVI1hlZmZq4sSJevTRR3Xu3Dm9/PLLGjBggObNm6epU6e6PMDYsWM1ZMgQ9e/f32n73r17VVJSooEDBzq2+fn5KTExUevXr5ckFRQU6OzZs041kZGRio6OdtRs2LBBdrtdcXFxjprevXvLbrc71URHRysyMtJRM2jQIFVWVqqgoMBRk5iYKD8/P6eaw4cPa9++fRf9+SorK1VRUeF0AwAA1yaXg1WfPn20fv16nTp1Sr/4xS+Um5ursLAwbdiwQbGxsS71Wrx4sQoKCpSZmVlrX0lJiSQpLCzMaXtYWJhjX0lJiXx9fZ2OdNVVU9dbl6GhoU41Fz5PcHCwfH19L1lz/v75mrpkZmY6zu2y2+2Kioq6aC0AAPBsLl0g9OzZs3rooYc0adIkzZ8//4qe+MCBA3riiSeUm5vr9OnCC1143pYx5kfP5bqwpq56K2rOvwV4qXkmTJigtLQ0x/2KigrCFQAA1yiXjlg1atRIOTk5ljxxQUGBSktLFRsbKx8fH/n4+GjNmjX6y1/+Ih8fn4seDSotLXXsCw8PV1VVlcrKyi5Zc+TIkVrP/+233zrVXPg8ZWVlOnv27CVrSktLJdU+qvbf/Pz8FBQU5HQDAADXJpffCvz1r3+tf/zjH1f8xP369dPWrVtVWFjouPXs2VP33XefCgsL1b59e4WHh2vlypWOx1RVVWnNmjXq06ePJCk2NlaNGjVyqikuLlZRUZGjJj4+XuXl5dq0aZOjZuPGjSovL3eqKSoqUnFxsaMmNzdXfn5+jrc34+PjtXbtWqdLMOTm5ioyMlJt27a94tcDAAB4Ppe/K7BDhw7605/+pPXr1ys2NlaBgYFO+y/3S5ibNGmi6Ohop22BgYFq3ry5Y3tqaqoyMjLUsWNHdezYURkZGWrcuLGSkpIkSXa7XaNHj1Z6erqaN2+uZs2a6cknn1RMTIzjZPguXbro1ltvVUpKil577TVJ0kMPPaShQ4eqc+fOkqSBAweqa9euSk5O1vTp03X06FE9+eSTSklJcRxhSkpK0vPPP69Ro0bpf/7nf7R7925lZGTo2WefrfdlJgAAwLXF5WD1xhtvqGnTpiooKHB8Yu48m8122cHqcowfP16nT5/WmDFjVFZWpri4OOXm5qpJkyaOmpkzZ8rHx0d33323Tp8+rX79+mnevHny9vZ21CxcuFDjxo1zfHpw+PDhmj17tmO/t7e3li9frjFjxighIUEBAQFKSkrSjBkzHDV2u10rV67U2LFj1bNnTwUHBystLc3p/CkAAPDz5lKwMsZo9erVCg0NVePGjS0f5tNPP3W6b7PZNHnyZE2ePPmij/H391d2drays7MvWtOsWTMtWLDgks/dunVrLVu27JI1MTExWrt27SVrAADAz5dL51gZY9SpUycdOnTIXfMAAAB4LJeClZeXlzp27Kjvv//eXfMAAAB4LJc/Ffjiiy/qqaeeUlFRkTvmAQAA8Fgun7w+cuRInTp1SjfeeKN8fX0VEBDgtP/o0aOWDQcAAOBJXA5Ws2bNcsMYAAB4nrbPLL+sun0vDHHzJLhauBysHnjgAXfMAQAA4PFcDlb79++/5P7WrVvXexgAAABP5nKwatu27SWvNF5dXX1FAwEAAHgql4PVli1bnO6fPXtWW7ZsUVZWlqZOnWrZYAAAAJ7G5WB144031trWs2dPRUZGavr06brzzjstGQwAAMDTuHwdq4vp1KmT8vPzrWoHAADgcVw+YlVRUeF03xij4uJiTZ48WR07drRsMAAAAE/jcrBq2rRprZPXjTGKiorS4sWLLRsMAADA07gcrP71r385BSsvLy+1aNFCHTp0kI+Py+0AAACuGS4nob59+7phDAAAAM/n8snrmZmZeuutt2ptf+uttzRt2jRLhgIAAPBELger1157Tddff32t7TfccIP+9re/WTIUAACAJ3I5WJWUlCgiIqLW9hYtWqi4uNiSoQAAADyRy8EqKipKn332Wa3tn332mSIjIy0ZCgAAwBO5fPL673//e6Wmpurs2bO65ZZbJEmrVq3S+PHjlZ6ebvmAAICrU9tnll927b4XhrhxEuDq4XKwGj9+vI4ePaoxY8aoqqpKkuTv76+nn35aEyZMsHxAAAAAT+FysLLZbJo2bZomTZqkHTt2KCAgQB07dpSfn5875gMAAPAY9b6i53XXXadevXpZOQsA4GeOtxfh6Sz7EmYAAICfO4IVAACARQhWAAAAFiFYAQAAWIRgBQAAYBGCFQAAgEUIVgAAABYhWAEAAFiEYAUAAGARghUAAIBFCFYAAAAWqfd3BQIAAOvxfYmejSNWAAAAFiFYAQAAWIRgBQAAYBGCFQAAgEUIVgAAABYhWAEAAFiEYAUAAGARghUAAIBFCFYAAAAWIVgBAABYhGAFAABgEYIVAACARQhWAAAAFiFYAQAAWIRgBQAAYBGCFQAAgEUIVgAAABYhWAEAAFiEYAUAAGARghUAAIBFCFYAAAAWIVgBAABYhGAFAABgEYIVAACARQhWAAAAFiFYAQAAWIRgBQAAYBGCFQAAgEUIVgAAABYhWAEAAFiEYAUAAGARghUAAIBFCFYAAAAWIVgBAABYpEGDVWZmpnr16qUmTZooNDRUd9xxh3bu3OlUY4zR5MmTFRkZqYCAAPXt21fbtm1zqqmsrNTjjz+ukJAQBQYGavjw4Tp48KBTTVlZmZKTk2W322W325WcnKxjx4451ezfv1/Dhg1TYGCgQkJCNG7cOFVVVTnVbN26VYmJiQoICFDLli01ZcoUGWOse1EAAIDHatBgtWbNGo0dO1Z5eXlauXKlzp07p4EDB+rkyZOOmhdffFFZWVmaPXu28vPzFR4ergEDBuj48eOOmtTUVOXk5Gjx4sVat26dTpw4oaFDh6q6utpRk5SUpMLCQq1YsUIrVqxQYWGhkpOTHfurq6s1ZMgQnTx5UuvWrdPixYu1dOlSpaenO2oqKio0YMAARUZGKj8/X9nZ2ZoxY4aysrLc/EoBAABP4NOQT75ixQqn+3PnzlVoaKgKCgr0q1/9SsYYzZo1SxMnTtSdd94pSZo/f77CwsK0aNEiPfzwwyovL9ebb76pd955R/3795ckLViwQFFRUfrkk080aNAg7dixQytWrFBeXp7i4uIkSXPmzFF8fLx27typzp07Kzc3V9u3b9eBAwcUGRkpSXrppZc0atQoTZ06VUFBQVq4cKHOnDmjefPmyc/PT9HR0dq1a5eysrKUlpYmm832E756AADganNVnWNVXl4uSWrWrJkkae/evSopKdHAgQMdNX5+fkpMTNT69eslSQUFBTp79qxTTWRkpKKjox01GzZskN1ud4QqSerdu7fsdrtTTXR0tCNUSdKgQYNUWVmpgoICR01iYqL8/Pycag4fPqx9+/bV+TNVVlaqoqLC6QYAAK5NV02wMsYoLS1Nv/zlLxUdHS1JKikpkSSFhYU51YaFhTn2lZSUyNfXV8HBwZesCQ0NrfWcoaGhTjUXPk9wcLB8fX0vWXP+/vmaC2VmZjrO67Lb7YqKivqRVwIAAHiqqyZYPfbYY/rPf/6jd999t9a+C99iM8b86NtuF9bUVW9FzfkT1y82z4QJE1ReXu64HThw4JJzAwAAz3VVBKvHH39cH3zwgVavXq1WrVo5toeHh0uqfTSotLTUcaQoPDxcVVVVKisru2TNkSNHaj3vt99+61Rz4fOUlZXp7Nmzl6wpLS2VVPuo2nl+fn4KCgpyugEAgGtTgwYrY4wee+wxvf/++/rXv/6ldu3aOe1v166dwsPDtXLlSse2qqoqrVmzRn369JEkxcbGqlGjRk41xcXFKioqctTEx8ervLxcmzZtctRs3LhR5eXlTjVFRUUqLi521OTm5srPz0+xsbGOmrVr1zpdgiE3N1eRkZFq27atRa8KAADwVA0arMaOHasFCxZo0aJFatKkiUpKSlRSUqLTp09L+uHttdTUVGVkZCgnJ0dFRUUaNWqUGjdurKSkJEmS3W7X6NGjlZ6erlWrVmnLli0aOXKkYmJiHJ8S7NKli2699ValpKQoLy9PeXl5SklJ0dChQ9W5c2dJ0sCBA9W1a1clJydry5YtWrVqlZ588kmlpKQ4jjIlJSXJz89Po0aNUlFRkXJycpSRkcEnAgEAgKQGvtzCq6++Kknq27ev0/a5c+dq1KhRkqTx48fr9OnTGjNmjMrKyhQXF6fc3Fw1adLEUT9z5kz5+Pjo7rvv1unTp9WvXz/NmzdP3t7ejpqFCxdq3Lhxjk8PDh8+XLNnz3bs9/b21vLlyzVmzBglJCQoICBASUlJmjFjhqPGbrdr5cqVGjt2rHr27Kng4GClpaUpLS3N6pcGAAB4oAYNVpdzxXKbzabJkydr8uTJF63x9/dXdna2srOzL1rTrFkzLViw4JLP1bp1ay1btuySNTExMVq7du0lawAAwM/TVXHyOgAAwLWAYAUAAGARghUAAIBFCFYAAAAWIVgBAABYhGAFAABgEYIVAACARQhWAAAAFiFYAQAAWIRgBQAAYBGCFQAAgEUIVgAAABYhWAEAAFiEYAUAAGARghUAAIBFCFYAAAAWIVgBAABYhGAFAABgEYIVAACARQhWAAAAFiFYAQAAWIRgBQAAYBGCFQAAgEUIVgAAABYhWAEAAFiEYAUAAGARghUAAIBFCFYAAAAWIVgBAABYhGAFAABgEYIVAACARQhWAAAAFvFp6AEA/KDtM8svu3bfC0PcOAkAoL4IVgBwjSO0Az8d3goEAACwCMEKAADAIgQrAAAAixCsAAAALEKwAgAAsAjBCgAAwCIEKwAAAIsQrAAAACxCsAIAALAIV14HAADXvJ/qGwg4YgUAAGARghUAAIBFCFYAAAAWIVgBAABYhGAFAABgEYIVAACARQhWAAAAFiFYAQAAWIQLhAK45l3uhQGv5KKAACBxxAoAAMAyBCsAAACLEKwAAAAsQrACAACwCMEKAADAInwqEKiHy/2UmXRtftLMXT//z/11BeD5OGIFAABgEYIVAACARQhWAAAAFiFYAQAAWIRgBQAAYBGCFQAAgEUIVgAAABYhWAEAAFiEYAUAAGARglU9/PWvf1W7du3k7++v2NhY/fvf/27okQAAwFWAr7Rx0ZIlS5Samqq//vWvSkhI0GuvvabbbrtN27dvV+vWrRt6PKAWviYGAH46BCsXZWVlafTo0fr9738vSZo1a5Y+/vhjvfrqq8rMzGzg6Tzb5QYA/vEHAFytCFYuqKqqUkFBgZ555hmn7QMHDtT69evrfExlZaUqKysd98vLyyVJFRUV7hvUQ9VUnrqsOldeu+jnPr7s2qLnB1127eXOKl3+vO7o6a6+njSrK32ZteH7etKsrvRl1obve6U9z28zxlz6wQaX7dChQ0aS+eyzz5y2T5061XTq1KnOxzz33HNGEjdu3Lhx48btGrgdOHDgklmBI1b1YLPZnO4bY2ptO2/ChAlKS0tz3K+pqdHRo0fVvHnziz5G+iEZR0VF6cCBAwoKCrJmcDf19aRZ3dWXWZnVXX2ZlVk9aVZ39b0aZjXG6Pjx44qMjLxkHcHKBSEhIfL29lZJSYnT9tLSUoWFhdX5GD8/P/n5+Tlta9q06WU/Z1BQkKV/idzZ15NmdVdfZmVWd/VlVmb1pFnd1behZ7Xb7T9aw+UWXODr66vY2FitXLnSafvKlSvVp0+fBpoKAABcLThi5aK0tDQlJyerZ8+eio+P1+uvv679+/frkUceaejRAABAAyNYueiee+7R999/rylTpqi4uFjR0dH65z//qTZt2lj6PH5+fnruuedqvY14Nfb1pFnd1ZdZmdVdfZmVWT1pVnf19aRZbcb82OcGAQAAcDk4xwoAAMAiBCsAAACLEKwAAAAsQrACAACwCMEKAADAIgQrAAAAi3AdK9RLdXW1vL29Hfc3btyoyspKxcfHq1GjRpY9z+9+9ztNnTr1R7+byRVlZWX66quvFBERoVatWl1xv2PHjunvf/+79u/frzZt2mjEiBGX9bUHFyooKFBsbOwVz3Oh0tJSbdu2TbGxsQoKCtKRI0c0f/581dTUaMiQIYqJial37z179mjdunUqLi6Wt7e32rVrpwEDBlzRV07s3r1b69evV0lJiWw2m8LCwtSnTx917Nix3j0v5eTJkyooKNCvfvUrt/SvD09dX1avLcma9eWutSW5b325Y21JrC/pJ1hfl/yKZvzkvv76azN//nzzwgsvmOnTp5v33nvPlJeX16tXVVWVeeqpp8wvfvEL06tXL/PWW2857S8pKTFeXl4u9Tx8+LBJSEgw3t7e5le/+pU5evSoGTJkiLHZbMZms5lOnTqZw4cPuzzrF198UeetUaNGJicnx3HfVRMmTDAnT540xvzweqSkpBgvLy9js9mMl5eX+fWvf21Onz7tUs+77rrLLF261BhjzLZt20xISIhp0aKFiYuLM2FhYSY8PNxs377d5VltNptp3769mTp1qjl48KDLj6/L6tWrTWBgoLHZbCYiIsJ88cUXplWrVqZjx46mc+fOxs/Pz3z88ccu9z1x4oT5zW9+4/hz9/LyMuHh4cbb29tcd911Zvbs2S73PHbsmBk+fLix2WymadOmplOnTqZjx46madOmxsvLy9x+++31XguXUlhY6PI6MIb15Y61ZYx71pc71pYx7llf7lhbxnjW+nLH2jLGfevrQgSrq4Q7FtNzzz1nwsLCzPTp083EiRON3W43Dz30kGN/SUmJsdlsLvVMTk42ffr0MR988IG55557TJ8+fczNN99sDh48aPbv329uvvlmM3bsWJdnPf8zn//5//v237+sXeXl5WWOHDlijDFm6tSppkWLFmbp0qXm0KFD5sMPPzQtW7Y0U6ZMcalnSEiI2bVrlzHGmNtuu80kJSWZyspKY8wPvxBGjx5tBg4c6PKsNpvNpKSkmLCwMOPj42OGDBlicnJyzLlz51zudV5CQoIZO3asOX78uJk+fbpp1aqV05/Pk08+afr06eNy34ceesgkJCSYwsJC8+WXX5q77rrLjB8/3pw8edK8+eabpnHjxmbhwoUu9UxOTjYxMTEmLy+v1r68vDzTrVs3c//997s864+pb7D6ua8vd6wtY9yzvtyxtoxxz/pyx9oyxrPWlzvWljHuW18XIlhdJdyxmDp06GA+/PBDx/2vvvrKdOzY0YwaNcrU1NTUK/VHRESYDRs2GGOM+f77743NZjOffPKJY/+//vUv0759e5d6GmPMjTfeaIYMGWJ27Nhh9u3bZ/bt22f27t1rfHx8zMqVKx3bXGWz2Ry//Lt3727efPNNp/1LliwxXbp0calnQECA+eqrr4wxP7wemzdvdtq/c+dOY7fb6z3r2bNnzXvvvWcGDx5svL29TVhYmBk/frz58ssvXe4ZFBTkmPXs2bPGx8fHbNmyxbF/165d9Zo1JCTEfP755477R48eNf7+/o4jGLNnzzbdu3d3qafdbq/zl/55GzZsqNeswcHBl7wFBQXVK1j93NeXO9aWMe5ZX+5YW8a4Z325Y20Z41nryx1ryxj3ra8LEayuEu5YTAEBAWbv3r1O2w4dOmQ6d+5s7rvvPnPo0CGX/3L6+/ub/fv3O+4HBgaa3bt3O+5/8803JiAgwKWexhhTWVlpnnjiCdO1a1enX6Q+Pj5m27ZtLvc7z2azmdLSUmOMMc2bNzdbt2512r93717TuHFjl3rGxcWZ119/3RhjTI8ePUxOTo7T/tzcXBMeHl6vWc//Q3XewYMHzZQpU0z79u2Nl5eXufnmm13qGRISYoqKiowxxpw8edJ4eXk5frEY88NbRCEhIS7P2rRpU8dRBWN+OJLg4+PjeK137dpl/P39Xeppt9vNxo0bL7o/Ly+vXr/4GzdubNLT0828efPqvD3//PP1+iX9c19f7lhbxrhnfbljbRnjnvXljrVljGetL3esLWPct74uRLC6SrhjMbVr184pjZ936NAh06lTJ9O/f3+X/3K2bt3aaXE+/fTT5vvvv3fcLywsrNc/1Of985//NK1atTIZGRmmurrakmA1depU8/LLL5vIyEizdu1ap/2FhYUmODjYpZ7Lli0zzZo1M3PnzjVz5841bdu2NW+88Yb57LPPzFtvvWWioqLMU0895fKs//3WSl0++eQTk5SU5FLP22+/3QwdOtSsW7fOPPTQQ6Znz55myJAh5sSJE+bkyZPmN7/5jbn11ltdnnXAgAFOh8ynT59uIiIiHPc3b97s8t+DkSNHmm7dupn8/Pxa+/Lz80337t1NcnKyy7P26dPHzJo166L76/tW4M99fbljbRnjnvXljrVljHvWlzvWljGetb7csbaMcf/6Oo9gdZVwx2IaPXq0efDBB+vcd/DgQdOhQweX/3IOHz78koto9uzZ5pZbbnGp54VKSkrMbbfdZn75y19ecbBq06aNadu2reN24ewzZ840vXv3drnve++9Z1q1alXrvBV/f3+Tmppar3M36vq/6iu1a9cu06FDB2Oz2cwNN9xgDh06ZIYPH258fHyMj4+PadGihSkoKHC5b0FBgWnWrJkJDw83rVu3Nr6+vubdd9917J89e7bL52uUlZWZW2+91dhsNhMcHGw6d+5srr/+ehMcHGy8vLzMbbfdZsrKylyederUqWby5MkX3b9//34zatQol/v+3NeXu9aWMdavL3esLWPcs77csbaM8az15Y61ZcxPs76MMcZmjDFX/tlCXKnNmzdrwIAB8vX1la+vr0pKSjR//nz99re/lSS98sor2rRpk+bPn3/ZPb/55ht9+eWXGjRoUJ37i4uLlZubqwceeMCSn0GS8vPzFRAQoOjo6Cvu9Ze//EWrV69Wdna2ZR/dvlBeXp78/PzUo0cPlx9bXV2tgoIC7d27VzU1NYqIiFBsbKyaNGlSr1nWrFmjhIQE+fhYfxWU77//Xs2bN3fcX7VqlU6fPq34+Hin7a4oLi7WsmXLVFlZqVtuuUVdu3a1ZNYvv/xSGzZsUElJiSQpPDxc8fHxuv766y3pbxXW16VdydqSflhfmzdv1p49e654fblzbUnWry93rS3JM9ZXQ6wtybr1RbC6irhzMQEAAPcjWF3jjDH65JNPal0QLiEhQf369ZPNZrsqenpa34v17NOnj/r37+8Rs16Nr+ullJWV6cMPP9T999//s+3LrMx6pT1ramrk5VX7S1dqamp08OBBtW7d+qrp60mzOrniNxNhqVWrVpnnn3/ePPLII2bs2LFmxowZTie1u+LgwYOme/fuxtvb29x4441m4MCBZsCAAebGG2803t7e5qabbnL5Ynnu6OlpfZnVfX0vpb4nmV9LfZmVWevbs7y83IwYMcL4+/ub0NBQ8+yzzzqdq1bfSxi4o68nzVoXvtLmKlFaWqphw4YpPz9fXl5eMsaoR48eWrp0qZ5++mmlpaXpxRdfdKnnmDFj1KxZMx04cEARERFO+4qLizVy5EiNHTtW//jHPxq0p6f1ZVb39K2oqLjk/uPHj7s0oyf2ZVZmddeskyZN0hdffKF33nlHx44d05///GcVFBTo/fffl6+vr6QfjkJfDX09adY6XXE0gyXuuecec8cdd5iysjJz6tQpM3bsWMcnP1atWmWaN29+yU8z1CUwMNAUFhZedP/mzZtNYGBgg/f0tL7M6p6+56/+fbFbfa++70l9mZVZ3TVr69atzerVqx33v/vuOxMXF2cGDhxozpw5U++jNe7o60mz1oUjVleJjz76SOvXr1fTpk0lSdOmTVNwcLCys7N1yy23aNasWfrzn/+sJ5544rJ7BgQE6OjRoxfdX1ZWpoCAAJfmdEdPT+vLrO7p26RJE02cOFFxcXF17t+9e7cefvhhl3p6Wl9mZVZ3zfrdd9+pTZs2jvvNmzfXypUrNWjQIA0ePFhvvPGGyz3d1deTZq3TFUczWKJFixZO15M5deqU8fLycly87OuvvzZ+fn4u9XzsscdMVFSU+fvf/26OHTvm2H7s2DHz97//3bRu3dqMGzeuwXt6Wl9mdU/fvn37mmnTpl10f2FhYb2+H8yT+jIrs7pr1s6dO5vly5fX2n78+HETHx9vbrzxxnodrXFHX0+atS4Eq6vEr3/9a3PXXXeZEydOmKqqKpOammo6dOjg2J+Xl+fy1zhUVlaaRx55xPj6+hovLy/j7+9v/P39jZeXl/H19TWPPvqo48tNG7Knp/VlVvf0ff31183LL7980f0lJSWXvBDhtdCXWZnVXbM+/vjj5je/+U2d+yoqKkxcXFy9QoU7+nrSrHXhcgtXiT179mjgwIH65ptvZLPZFBgYqL///e/q37+/JGnevHnauXOnMjMzXe5dUVGhzz//XEeOHJH0wwXhYmNjFRQUVO953dHT0/oyq/v6ArBWWVmZDh8+rBtuuKHO/SdOnFBBQYESExMbvK8nzVoXgtVV5NSpU1q3bp2qqqrUu3dvhYSENPRIAADABQSra9zJkye1aNGiOi/ieO+99yowMPCq6OlpfZmVWd3Vl1mZ1ZNmdVdfT5r1QgSrq8jp06f17rvvat26dSouLpa3t7fatWunO+64Q/369XO53/bt2zVgwACdOnVKiYmJCgsLkzFGpaWlWrNmjQIDA5Wbm+vSV+e4o6en9WVWZuU1YFZm5TW4qCs+SwuW2L17t2nTpo1p3ry5iYiIMDabzQwZMsTExcUZb29vM2LECHP27FmXevbt29f89re/rfMk4srKSnPvvfeavn37NnhPT+vLrMzqrr7MyqyeNKu7+nrSrHUhWF0lbrvtNvPwww+b6upqY4wxmZmZ5rbbbjPGGLNr1y7Ttm1b89xzz7nUMyAgwOkSDhfaunWrCQgIaPCentaXWZnVXX2ZlVk9aVZ39fWkWetS+1sI0SDWrFmj9PR0xxdDpqWl6ZNPPtH333+vjh07atasWZo/f75LPYODg7V79+6L7v/qq68UHBzc4D09rS+zMqu7+jIrs3rSrO7q60mz1umKoxksERkZaQoKChz3y8rKjM1mMxUVFcYYY/bs2ePyBUKfe+45Y7fbzfTp001hYaEpLi42JSUlprCw0EyfPt0EBweb559/vsF7elpfZmVWd/VlVmb1pFnd1deTZq0Lweoq8cADD5jExESzY8cOs2fPHnPPPfeYHj16OPZ/+umnJioqyuW+L7zwguOcrf/+rqmIiIhLXt33p+7paX2ZlVnd1ZdZmdWTZnVXX0+a9UJ8KvAqUVpaqttvv10bN26UzWZT69at9f7776tHjx6SpPfee0/FxcV6/PHH69V/7969KikpkfTDRRzbtWt3xTO7o6en9WVWZnVXX2ZlVk+a1V19PWnW8whWV5ndu3ersrJS119/vXx8+I5sAAA8CSevX2U6duyo6OjoWqHqwIEDevDBB13ud/r0aa1bt07bt2+vte/MmTN6++23r4qentaXWZnVXX2ZlVk9aVZ39fWkWWux5A1FuF1hYaHLXw65c+dO06ZNG8d7yYmJiebw4cOO/SUlJVdFT0/ry6zM6q6+zMqsnjSru/p60qx14YjVVeKDDz645G316tUu93z66acVExOj0tJS7dy5U0FBQUpISND+/fvrPac7enpaX2ZlVnf1ZVZm9aRZ3dXXk2at0xVHM1jifIK22WwXvbmapENDQ81//vMfp21jxowxrVu3Nl9//XW90rk7enpaX2ZlVnf1ZVZm9aRZ3dXXk2atC2dHXyUiIiL0yiuv6I477qhzf2FhoWJjY13qefr06Vrnar3yyivy8vJSYmKiFi1a5PKc7ujpaX2ZlVnd1ZdZmdWTZnVXX0+atU5XHM1giWHDhplJkyZddH9hYaGx2Wwu9ezVq5d5++2369w3duxY07RpU5fTuTt6elpfZmVWd/VlVmb1pFnd1deTZq0LweoqsXbtWvPRRx9ddP+JEyfMp59+6lLPjIwMx/cN1uXRRx91Oay5o6en9WVWZnVXX2ZlVk+a1V19PWnWunAdKwAAAIvwqUAAAACLEKwAAAAsQrACAACwCMEKwDWrb9++Sk1NbegxAPyMEKwAAAAsQrAC4HGqqqoaegSPVl1drZqamoYeA7gmEawAXPX69u2rxx57TGlpaQoJCdGAAQMkSdu3b9fgwYN13XXXKSwsTMnJyfruu+8u2qeqqkrjx49Xy5YtFRgYqLi4OH366aeO/d9//73uvfdetWrVSo0bN1ZMTIzeffddpx7vvfeeYmJiFBAQoObNm6t///46efKkY//cuXPVpUsX+fv76/rrr9df//rXi87z9ttvq3nz5qqsrHTaftddd+n+++933P/www8VGxsrf39/tW/fXs8//7zOnTvn2J+VlaWYmBgFBgYqKipKY8aM0YkTJxz7582bp6ZNm2rZsmXq2rWr/Pz89M0331x0LgD1R7AC4BHmz58vHx8fffbZZ3rttddUXFysxMREde/eXZ9//rlWrFihI0eO6O67775oj9/97nf67LPPtHjxYv3nP//RiBEjdOutt2r37t2SpDNnzig2NlbLli1TUVGRHnroISUnJ2vjxo2SpOLiYt1777168MEHtWPHDn366ae68847df5ygHPmzNHEiRM1depU7dixQxkZGZo0aZLmz59f5zwjRoxQdXW1PvjgA8e27777TsuWLdPvfvc7SdLHH3+skSNHaty4cdq+fbtee+01zZs3T1OnTnU8xsvLS3/5y19UVFSk+fPn61//+pfGjx/v9FynTp1SZmam3njjDW3btk2hoaH1+FMA8KOu+BKjAOBmiYmJpnv37k7bJk2aZAYOHOi07cCBA0aS2blzp+NxTzzxhDHGmK+++srYbDZz6NAhp8f069fPTJgw4aLPPXjwYJOenm6MMaagoMBIMvv27auzNioqyixatMhp25/+9CcTHx9/0f6PPvqo09WgZ82aZdq3b29qamqMMcbcfPPNJiMjw+kx77zzjomIiLhoz//93/81zZs3d9yfO3eukWQKCwsv+hgA1uBLmAF4hJ49ezrdLygo0OrVq3XdddfVqv3666/VqVMnp22bN2+WMabW9srKSjVv3lzSD+cevfDCC1qyZIkOHTqkyspKVVZWKjAwUJJ04403ql+/foqJidGgQYM0cOBA/eY3v1FwcLC+/fZbHThwQKNHj1ZKSoqj/7lz52S32y/6c6WkpKhXr146dOiQWrZsqblz52rUqFGy2WyOnzM/P9/pCFV1dbXOnDmjU6dOqXHjxlq9erUyMjK0fft2VVRU6Ny5czpz5oxOnjzpmN3X11fdunX70dcZwJUhWAHwCOcDwnk1NTUaNmyYpk2bVqs2IiKi1raamhp5e3uroKBA3t7eTvvOh7OXXnpJM2fO1KxZsxznLKWmpjpOlvf29tbKlSu1fv165ebmKjs7WxMnTtTGjRvVuHFjST+8HRgXF+fU/8Ln+289evTQjTfeqLfffluDBg3S1q1b9eGHHzrN/fzzz+vOO++s9Vh/f3998803Gjx4sB555BH96U9/UrNmzbRu3TqNHj1aZ8+eddQGBAQ4whoA9yFYAfBIN910k5YuXaq2bdvKx+fHf5X16NFD1dXVKi0t1c0331xnzb///W/dfvvtGjlypKQfQs3u3bvVpUsXR43NZlNCQoISEhL07LPPqk2bNsrJyVFaWppatmypPXv26L777nPpZ/n973+vmTNn6tChQ+rfv7+ioqKcfs6dO3eqQ4cOdT72888/17lz5/TSSy/Jy+uH02b/93//16XnB2AdTl4H4JHGjh2ro0eP6t5779WmTZu0Z88e5ebm6sEHH1R1dXWt+k6dOum+++7T/fffr/fff1979+5Vfn6+pk2bpn/+85+SpA4dOjiOSO3YsUMPP/ywSkpKHD02btyojIwMff7559q/f7/ef/99ffvtt47gNXnyZGVmZurll1/Wrl27tHXrVs2dO1dZWVmX/Fnuu+8+HTp0SHPmzNGDDz7otO/ZZ5/V22+/rcmTJ2vbtm3asWOHlixZoj/+8Y+SpF/84hc6d+6csrOztWfPHr3zzjv629/+dkWvLYD6I1gB8EiRkZH67LPPVF1drUGDBik6OlpPPPGE7Ha748jNhebOnav7779f6enp6ty5s4YPH66NGzc6jhBNmjRJN910kwYNGqS+ffsqPDxcd9xxh+PxQUFBWrt2rQYPHqxOnTrpj3/8o1566SXddtttkn448vTGG29o3rx5iomJUWJioubNm6d27dpd8mcJCgrSXXfdpeuuu87p+SRp0KBBWrZsmVauXKlevXqpd+/eysrKUps2bSRJ3bt3V1ZWlqZNm6bo6GgtXLhQmZmZ9XxVAVwpmzH/73PCAIAGM2DAAHXp0kV/+ctfGnoUAFeAYAUADejo0aPKzc3Vfffdp+3bt6tz584NPRKAK8DJ6wDQgG666SaVlZVp2rRphCrgGsARKwAAAItw8joAAIBFCFYAAAAWIVgBAABYhGAFAABgEYIVAACARQhWAAAAFiFYAQAAWIRgBQAAYBGCFQAAgEX+P8cDF8Te3fk/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data:image/png;base64,iVBORw0KGgoAAAANSUhEUgAAAlYAAAHGCAYAAAC2K8XBAAAAOXRFWHRTb2Z0d2FyZQBNYXRwbG90bGliIHZlcnNpb24zLjUuMiwgaHR0cHM6Ly9tYXRwbG90bGliLm9yZy8qNh9FAAAACXBIWXMAAA9hAAAPYQGoP6dpAABD4ElEQVR4nO3de1yUdf7//+cAcpBkRJGT4mk9pIFp6A2RbfGWp/JUW2ttJOXm0kHLWCjLj2uZu0KmoS22bVmppaafzdhP6WaYa7qmKKG0oqaWmieQSgSPoPD+/dHX+e0ImoPXhGOP++02t1tzXa95zYvRNz675pprbMYYIwAAAFwxr4YeAAAA4FpBsAIAALAIwQoAAMAiBCsAAACLEKwAAAAsQrACAACwCMEKAADAIgQrAAAAi/g09AA/NzU1NTp8+LCaNGkim83W0OMAAIDLYIzR8ePHFRkZKS+vix+XIlj9xA4fPqyoqKiGHgMAANTDgQMH1KpVq4vuJ1j9xJo0aSLphz+YoKCgBp4GAABcjoqKCkVFRTn+Hb8YgtVP7Pzbf0FBQQQrAAA8zI+dxsPJ6wAAABYhWAEAAFiEYAUAAGARghUAAIBFCFYAAAAWIVgBAABYhGAFAABgEYIVAACARQhWAAAAFiFYAQAAWIRgBQAAYBGCFQAAgEUIVgAAABYhWAEAAFjEp6EHAABP1PaZ5Zddu++FIW6cBMDVhCNWAAAAFiFYAQAAWIRgBQAAYBGCFQAAgEUIVgAAABYhWAEAAFiEYAUAAGARghUAAIBFCFYAAAAWIVgBAABYhGAFAABgEYIVAACARQhWAAAAFiFYAQAAWIRgBQAAYBGCFQAAgEUIVgAAABYhWAEAAFiEYAUAAGARghUAAIBFCFYAAAAWIVgBAABYhGAFAABgEYIVAACARQhWAAAAFiFYAQAAWIRgBQAAYBGCFQAAgEUIVgAAABZp0GB17tw5/fGPf1S7du0UEBCg9u3ba8qUKaqpqXHUGGM0efJkRUZGKiAgQH379tW2bduc+lRWVurxxx9XSEiIAgMDNXz4cB08eNCppqysTMnJybLb7bLb7UpOTtaxY8ecavbv369hw4YpMDBQISEhGjdunKqqqpxqtm7dqsTERAUEBKhly5aaMmWKjDHWvjAAAMAjNWiwmjZtmv72t79p9uzZ2rFjh1588UVNnz5d2dnZjpoXX3xRWVlZmj17tvLz8xUeHq4BAwbo+PHjjprU1FTl5ORo8eLFWrdunU6cOKGhQ4equrraUZOUlKTCwkKtWLFCK1asUGFhoZKTkx37q6urNWTIEJ08eVLr1q3T4sWLtXTpUqWnpztqKioqNGDAAEVGRio/P1/Z2dmaMWOGsrKy3PxKAQAAT2AzDXi4ZejQoQoLC9Obb77p2HbXXXepcePGeuedd2SMUWRkpFJTU/X0009L+uHoVFhYmKZNm6aHH35Y5eXlatGihd555x3dc889kqTDhw8rKipK//znPzVo0CDt2LFDXbt2VV5enuLi4iRJeXl5io+P15dffqnOnTvro48+0tChQ3XgwAFFRkZKkhYvXqxRo0aptLRUQUFBevXVVzVhwgQdOXJEfn5+kqQXXnhB2dnZOnjwoGw224/+zBUVFbLb7SovL1dQUJClryeAn07bZ5Zfdu2+F4a4cRIAP4XL/fe7QY9Y/fKXv9SqVau0a9cuSdIXX3yhdevWafDgwZKkvXv3qqSkRAMHDnQ8xs/PT4mJiVq/fr0kqaCgQGfPnnWqiYyMVHR0tKNmw4YNstvtjlAlSb1795bdbneqiY6OdoQqSRo0aJAqKytVUFDgqElMTHSEqvM1hw8f1r59++r8GSsrK1VRUeF0AwAA1yafhnzyp59+WuXl5br++uvl7e2t6upqTZ06Vffee68kqaSkRJIUFhbm9LiwsDB98803jhpfX18FBwfXqjn/+JKSEoWGhtZ6/tDQUKeaC58nODhYvr6+TjVt27at9Tzn97Vr167Wc2RmZur555//8RcDAAA3utyjrBxhvTINesRqyZIlWrBggRYtWqTNmzdr/vz5mjFjhubPn+9Ud+FbbMaYH33b7cKauuqtqDn/TurF5pkwYYLKy8sdtwMHDlxybgAA4Lka9IjVU089pWeeeUa//e1vJUkxMTH65ptvlJmZqQceeEDh4eGSfjgaFBER4XhcaWmp40hReHi4qqqqVFZW5nTUqrS0VH369HHUHDlypNbzf/vtt059Nm7c6LS/rKxMZ8+edao5f/Tqv59Hqn1U7Tw/Pz+ntw4BAMC1q0GPWJ06dUpeXs4jeHt7Oy630K5dO4WHh2vlypWO/VVVVVqzZo0jNMXGxqpRo0ZONcXFxSoqKnLUxMfHq7y8XJs2bXLUbNy4UeXl5U41RUVFKi4udtTk5ubKz89PsbGxjpq1a9c6XYIhNzdXkZGRtd4iBAAAPz8NGqyGDRumqVOnavny5dq3b59ycnKUlZWlX//615J+eHstNTVVGRkZysnJUVFRkUaNGqXGjRsrKSlJkmS32zV69Gilp6dr1apV2rJli0aOHKmYmBj1799fktSlSxfdeuutSklJUV5envLy8pSSkqKhQ4eqc+fOkqSBAweqa9euSk5O1pYtW7Rq1So9+eSTSklJcZz9n5SUJD8/P40aNUpFRUXKyclRRkaG0tLSLusTgQAA4NrWoG8FZmdna9KkSRozZoxKS0sVGRmphx9+WM8++6yjZvz48Tp9+rTGjBmjsrIyxcXFKTc3V02aNHHUzJw5Uz4+Prr77rt1+vRp9evXT/PmzZO3t7ejZuHChRo3bpzj04PDhw/X7NmzHfu9vb21fPlyjRkzRgkJCQoICFBSUpJmzJjhqLHb7Vq5cqXGjh2rnj17Kjg4WGlpaUpLS3PnywTgZ4QTjAHP1qDXsfo54jpWwLXBXdexIljBXfi7dWU84jpWAAAA1xKCFQAAgEUIVgAAABYhWAEAAFiEYAUAAGARghUAAIBFCFYAAAAWIVgBAABYhGAFAABgEYIVAACARQhWAAAAFiFYAQAAWIRgBQAAYBGCFQAAgEUIVgAAABYhWAEAAFiEYAUAAGARghUAAIBFCFYAAAAWIVgBAABYhGAFAABgEYIVAACARQhWAAAAFiFYAQAAWIRgBQAAYBGCFQAAgEUIVgAAABYhWAEAAFiEYAUAAGARghUAAIBFCFYAAAAW8WnoAQAAAP5b22eWX3btvheGuHES13HECgAAwCIEKwAAAIsQrAAAACxCsAIAALAIwQoAAMAiBCsAAACLEKwAAAAsQrACAACwCMEKAADAIgQrAAAAixCsAAAALEKwAgAAsAjBCgAAwCIEKwAAAIsQrAAAACxCsAIAALAIwQoAAMAiBCsAAACLEKwAAAAsQrACAACwCMEKAADAIgQrAAAAixCsAAAALEKwAgAAsAjBCgAAwCIEKwAAAIsQrAAAACxCsAIAALAIwQoAAMAiBCsAAACLEKwAAAAsQrACAACwCMEKAADAIgQrAAAAixCsAAAALEKwAgAAsAjBCgAAwCINHqwOHTqkkSNHqnnz5mrcuLG6d++ugoICx35jjCZPnqzIyEgFBASob9++2rZtm1OPyspKPf744woJCVFgYKCGDx+ugwcPOtWUlZUpOTlZdrtddrtdycnJOnbsmFPN/v37NWzYMAUGBiokJETjxo1TVVWVU83WrVuVmJiogIAAtWzZUlOmTJExxtoXBQAAeKQGDVZlZWVKSEhQo0aN9NFHH2n79u166aWX1LRpU0fNiy++qKysLM2ePVv5+fkKDw/XgAEDdPz4cUdNamqqcnJytHjxYq1bt04nTpzQ0KFDVV1d7ahJSkpSYWGhVqxYoRUrVqiwsFDJycmO/dXV1RoyZIhOnjypdevWafHixVq6dKnS09MdNRUVFRowYIAiIyOVn5+v7OxszZgxQ1lZWe59oQAAgEfwacgnnzZtmqKiojR37lzHtrZt2zr+2xijWbNmaeLEibrzzjslSfPnz1dYWJgWLVqkhx9+WOXl5XrzzTf1zjvvqH///pKkBQsWKCoqSp988okGDRqkHTt2aMWKFcrLy1NcXJwkac6cOYqPj9fOnTvVuXNn5ebmavv27Tpw4IAiIyMlSS+99JJGjRqlqVOnKigoSAsXLtSZM2c0b948+fn5KTo6Wrt27VJWVpbS0tJks9l+olcOAABcjRr0iNUHH3ygnj17asSIEQoNDVWPHj00Z84cx/69e/eqpKREAwcOdGzz8/NTYmKi1q9fL0kqKCjQ2bNnnWoiIyMVHR3tqNmwYYPsdrsjVElS7969ZbfbnWqio6MdoUqSBg0apMrKSsdbkxs2bFBiYqL8/Pycag4fPqx9+/bV+TNWVlaqoqLC6QYAAK5NDRqs9uzZo1dffVUdO3bUxx9/rEceeUTjxo3T22+/LUkqKSmRJIWFhTk9LiwszLGvpKREvr6+Cg4OvmRNaGhorecPDQ11qrnweYKDg+Xr63vJmvP3z9dcKDMz03Fel91uV1RU1I+8KgAAwFM1aLCqqanRTTfdpIyMDPXo0UMPP/ywUlJS9OqrrzrVXfgWmzHmR992u7Cmrnoras6fuH6xeSZMmKDy8nLH7cCBA5ecGwAAeK4GDVYRERHq2rWr07YuXbpo//79kqTw8HBJtY8GlZaWOo4UhYeHq6qqSmVlZZesOXLkSK3n//bbb51qLnyesrIynT179pI1paWlkmofVTvPz89PQUFBTjcAAHBtcjlYrVixQuvWrXPcf+WVV9S9e3clJSXVCjc/JiEhQTt37nTatmvXLrVp00aS1K5dO4WHh2vlypWO/VVVVVqzZo369OkjSYqNjVWjRo2caoqLi1VUVOSoiY+PV3l5uTZt2uSo2bhxo8rLy51qioqKVFxc7KjJzc2Vn5+fYmNjHTVr1651ugRDbm6uIiMjnU66BwAAP08uB6unnnrKcQL21q1blZ6ersGDB2vPnj1KS0tzqdcf/vAH5eXlKSMjQ1999ZUWLVqk119/XWPHjpX0w9trqampysjIUE5OjoqKijRq1Cg1btxYSUlJkiS73a7Ro0crPT1dq1at0pYtWzRy5EjFxMQ4PiXYpUsX3XrrrUpJSVFeXp7y8vKUkpKioUOHqnPnzpKkgQMHqmvXrkpOTtaWLVu0atUqPfnkk0pJSXEcZUpKSpKfn59GjRqloqIi5eTkKCMjg08EAgAASfW43MLevXsdb98tXbpUQ4cOVUZGhjZv3qzBgwe71KtXr17KycnRhAkTNGXKFLVr106zZs3Sfffd56gZP368Tp8+rTFjxqisrExxcXHKzc1VkyZNHDUzZ86Uj4+P7r77bp0+fVr9+vXTvHnz5O3t7ahZuHChxo0b5/j04PDhwzV79mzHfm9vby1fvlxjxoxRQkKCAgIClJSUpBkzZjhq7Ha7Vq5cqbFjx6pnz54KDg5WWlqay4ESAABcm1wOVr6+vjp16pQk6ZNPPtH9998vSWrWrFm9LiUwdOhQDR069KL7bTabJk+erMmTJ1+0xt/fX9nZ2crOzr5oTbNmzbRgwYJLztK6dWstW7bskjUxMTFau3btJWsAAMDPk8vBKiEhQWlpaUpISNCmTZu0ZMkSST+cG9WqVSvLBwQAAPAULp9j9corr6hRo0Z677339Oqrr6ply5aSpI8++ki33nqr5QMCAAB4CpeOWJ07d06rV6/W66+/roiICKd9M2fOtHQwAAAAT+PSESsfHx89+uijTpcbAAAAwA9cfiswLi5OW7ZscccsAAAAHs3lk9fHjBmj9PR0HTx4ULGxsQoMDHTa361bN8uGAwAA8CQuB6t77rlHkjRu3DjHNpvN5vhOverqauumAwAA8CD1ukAoAAAAanM5WJ3/Hj8AAAA4c/nkdUl65513lJCQoMjISH3zzTeSpFmzZun//u//LB0OAADAk7gcrF599VWlpaVp8ODBOnbsmOOcqqZNm2rWrFlWzwcAAOAxXA5W2dnZmjNnjiZOnOj0Jcc9e/bU1q1bLR0OAADAk7gcrPbu3asePXrU2u7n56eTJ09aMhQAAIAncjlYtWvXToWFhbW2f/TRR+ratasVMwEAAHgklz8V+NRTT2ns2LE6c+aMjDHatGmT3n33XWVmZuqNN95wx4wAAAAeweVg9bvf/U7nzp3T+PHjderUKSUlJally5Z6+eWX9dvf/tYdMwIAAHgEl4OVJKWkpCglJUXfffedampqFBoaavVcAABYpu0zyy+7dt8LQ9w4Ca51Lp9jNXnyZMe1q0JCQghVAAAA/4/LR6w+/PBD/fnPf1ZiYqJGjx6tO++8U/7+/u6YDQAAXMU4Eliby0esCgoKtHnzZnXr1k1/+MMfFBERoUcffVT5+fnumA8AAMBj1Osrbbp166aZM2fq0KFDeuutt3To0CElJCQoJiZGL7/8ssrLy62eEwAA4KpXr2B1Xk1NjaqqqlRZWSljjJo1a6ZXX31VUVFRWrJkiVUzAgAAeIR6BauCggI99thjioiI0B/+8Af16NFDO3bs0Jo1a/Tll1/queee07hx46yeFQAA4KrmcrDq1q2bevfurb179+rNN9/UgQMH9MILL6hDhw6Omvvvv1/ffvutpYMCAABc7Vz+VOCIESP04IMPqmXLlhetadGihWpqaq5oMAAAAE/jcrCaNGmSO+YAAADwePW68vrBgwf1wQcfaP/+/aqqqnLal5WVZclgAAAAnsblYLVq1SoNHz5c7dq1086dOxUdHa19+/bJGKObbrrJHTMCAAB4BJdPXp8wYYLS09NVVFQkf39/LV26VAcOHFBiYqJGjBjhjhkBAAA8gsvBaseOHXrggQckST4+Pjp9+rSuu+46TZkyRdOmTbN8QAAAAE/hcrAKDAxUZWWlJCkyMlJff/21Y993331n3WQAAAAexuVzrHr37q3PPvtMXbt21ZAhQ5Senq6tW7fq/fffV+/evd0xIwAAgEdwOVhlZWXpxIkTkqTJkyfrxIkTWrJkiTp06KCZM2daPiAAAICncDlYtW/f3vHfjRs31l//+ldLBwIAAPBUV/QlzAAAAPj/XdYRq+DgYNlststqePTo0SsaCAAAwFNdVrCaNWuWm8cAAADwfJcVrM5ftwoAAAAXV6/vCqyurlZOTo527Nghm82mLl266Pbbb5ePT73aAQAAXBNcTkJFRUW6/fbbVVJSos6dO0uSdu3apRYtWuiDDz5QTEyM5UMCAAB4Apc/Ffj73/9eN9xwgw4ePKjNmzdr8+bNOnDggLp166aHHnrIHTMCAAB4BJePWH3xxRf6/PPPFRwc7NgWHBysqVOnqlevXpYOBwAA4ElcPmLVuXNnHTlypNb20tJSdejQwZKhAAAAPJHLwSojI0Pjxo3Te++9p4MHD+rgwYN67733lJqaqmnTpqmiosJxAwAA+Dlx+a3AoUOHSpLuvvtux0VDjTGSpGHDhjnu22w2VVdXWzUnAADAVc/lYLV69Wp3zAEAAODxXA5WiYmJ7pgDAADA4/ElzAAAABYhWAEAAFiEYAUAAGARghUAAIBFXA5Wt9xyi44dO1Zre0VFhW655RYrZgIAAPBILgerTz/9VFVVVbW2nzlzRv/+978tGQoAAMATXfblFv7zn/84/nv79u0qKSlx3K+urtaKFSvUsmVLa6cDAADwIJcdrLp37y6bzSabzVbnW34BAQHKzs62dDgAAABPctnBau/evTLGqH379tq0aZNatGjh2Ofr66vQ0FB5e3u7ZUgAAABPcNnBqk2bNpKkmpoatw0DAADgyVz+ShtJ2rVrlz799FOVlpbWClrPPvusJYMBAAB4GpeD1Zw5c/Too48qJCRE4eHhstlsjn02m41gBQAAfrZcDlZ//vOfNXXqVD399NPumAcAAMBjuXwdq7KyMo0YMcIdswAAAHg0l4PViBEjlJub645ZAAAAPJrLbwV26NBBkyZNUl5enmJiYtSoUSOn/ePGjbNsOAAAAE/icrB6/fXXdd1112nNmjVas2aN0z6bzUawAgAAP1suB6u9e/e6Yw4AAACP5/I5VudVVVVp586dOnfunJXzAAAAeCyXg9WpU6c0evRoNW7cWDfccIP2798v6Ydzq1544QXLBwQAAPAULgerCRMm6IsvvtCnn34qf39/x/b+/ftryZIllg4HAADgSVwOVv/4xz80e/Zs/fKXv3S66nrXrl319ddf13uQzMxM2Ww2paamOrYZYzR58mRFRkYqICBAffv21bZt25weV1lZqccff1whISEKDAzU8OHDdfDgQaeasrIyJScny263y263Kzk5WceOHXOq2b9/v4YNG6bAwECFhIRo3LhxqqqqcqrZunWrEhMTFRAQoJYtW2rKlCkyxtT7ZwYAANcWl4PVt99+q9DQ0FrbT5486RS0XJGfn6/XX39d3bp1c9r+4osvKisrS7Nnz1Z+fr7Cw8M1YMAAHT9+3FGTmpqqnJwcLV68WOvWrdOJEyc0dOhQVVdXO2qSkpJUWFioFStWaMWKFSosLFRycrJjf3V1tYYMGaKTJ09q3bp1Wrx4sZYuXar09HRHTUVFhQYMGKDIyEjl5+crOztbM2bMUFZWVr1+ZgAAcO1xOVj16tVLy5cvd9w/H6bmzJmj+Ph4lwc4ceKE7rvvPs2ZM0fBwcGO7cYYzZo1SxMnTtSdd96p6OhozZ8/X6dOndKiRYskSeXl5XrzzTf10ksvqX///urRo4cWLFigrVu36pNPPpEk7dixQytWrNAbb7yh+Ph4xcfHa86cOVq2bJl27twpScrNzdX27du1YMEC9ejRQ/3799dLL72kOXPmqKKiQpK0cOFCnTlzRvPmzVN0dLTuvPNO/c///I+ysrI4agUAACTVI1hlZmZq4sSJevTRR3Xu3Dm9/PLLGjBggObNm6epU6e6PMDYsWM1ZMgQ9e/f32n73r17VVJSooEDBzq2+fn5KTExUevXr5ckFRQU6OzZs041kZGRio6OdtRs2LBBdrtdcXFxjprevXvLbrc71URHRysyMtJRM2jQIFVWVqqgoMBRk5iYKD8/P6eaw4cPa9++fRf9+SorK1VRUeF0AwAA1yaXg1WfPn20fv16nTp1Sr/4xS+Um5ursLAwbdiwQbGxsS71Wrx4sQoKCpSZmVlrX0lJiSQpLCzMaXtYWJhjX0lJiXx9fZ2OdNVVU9dbl6GhoU41Fz5PcHCwfH19L1lz/v75mrpkZmY6zu2y2+2Kioq6aC0AAPBsLl0g9OzZs3rooYc0adIkzZ8//4qe+MCBA3riiSeUm5vr9OnCC1143pYx5kfP5bqwpq56K2rOvwV4qXkmTJigtLQ0x/2KigrCFQAA1yiXjlg1atRIOTk5ljxxQUGBSktLFRsbKx8fH/n4+GjNmjX6y1/+Ih8fn4seDSotLXXsCw8PV1VVlcrKyi5Zc+TIkVrP/+233zrVXPg8ZWVlOnv27CVrSktLJdU+qvbf/Pz8FBQU5HQDAADXJpffCvz1r3+tf/zjH1f8xP369dPWrVtVWFjouPXs2VP33XefCgsL1b59e4WHh2vlypWOx1RVVWnNmjXq06ePJCk2NlaNGjVyqikuLlZRUZGjJj4+XuXl5dq0aZOjZuPGjSovL3eqKSoqUnFxsaMmNzdXfn5+jrc34+PjtXbtWqdLMOTm5ioyMlJt27a94tcDAAB4Ppe/K7BDhw7605/+pPXr1ys2NlaBgYFO+y/3S5ibNGmi6Ohop22BgYFq3ry5Y3tqaqoyMjLUsWNHdezYURkZGWrcuLGSkpIkSXa7XaNHj1Z6erqaN2+uZs2a6cknn1RMTIzjZPguXbro1ltvVUpKil577TVJ0kMPPaShQ4eqc+fOkqSBAweqa9euSk5O1vTp03X06FE9+eSTSklJcRxhSkpK0vPPP69Ro0bpf/7nf7R7925lZGTo2WefrfdlJgAAwLXF5WD1xhtvqGnTpiooKHB8Yu48m8122cHqcowfP16nT5/WmDFjVFZWpri4OOXm5qpJkyaOmpkzZ8rHx0d33323Tp8+rX79+mnevHny9vZ21CxcuFDjxo1zfHpw+PDhmj17tmO/t7e3li9frjFjxighIUEBAQFKSkrSjBkzHDV2u10rV67U2LFj1bNnTwUHBystLc3p/CkAAPDz5lKwMsZo9erVCg0NVePGjS0f5tNPP3W6b7PZNHnyZE2ePPmij/H391d2drays7MvWtOsWTMtWLDgks/dunVrLVu27JI1MTExWrt27SVrAADAz5dL51gZY9SpUycdOnTIXfMAAAB4LJeClZeXlzp27Kjvv//eXfMAAAB4LJc/Ffjiiy/qqaeeUlFRkTvmAQAA8Fgun7w+cuRInTp1SjfeeKN8fX0VEBDgtP/o0aOWDQcAAOBJXA5Ws2bNcsMYAAB4nrbPLL+sun0vDHHzJLhauBysHnjgAXfMAQAA4PFcDlb79++/5P7WrVvXexgAAABP5nKwatu27SWvNF5dXX1FAwEAAHgql4PVli1bnO6fPXtWW7ZsUVZWlqZOnWrZYAAAAJ7G5WB144031trWs2dPRUZGavr06brzzjstGQwAAMDTuHwdq4vp1KmT8vPzrWoHAADgcVw+YlVRUeF03xij4uJiTZ48WR07drRsMAAAAE/jcrBq2rRprZPXjTGKiorS4sWLLRsMAADA07gcrP71r385BSsvLy+1aNFCHTp0kI+Py+0AAACuGS4nob59+7phDAAAAM/n8snrmZmZeuutt2ptf+uttzRt2jRLhgIAAPBELger1157Tddff32t7TfccIP+9re/WTIUAACAJ3I5WJWUlCgiIqLW9hYtWqi4uNiSoQAAADyRy8EqKipKn332Wa3tn332mSIjIy0ZCgAAwBO5fPL673//e6Wmpurs2bO65ZZbJEmrVq3S+PHjlZ6ebvmAAICrU9tnll927b4XhrhxEuDq4XKwGj9+vI4ePaoxY8aoqqpKkuTv76+nn35aEyZMsHxAAAAAT+FysLLZbJo2bZomTZqkHTt2KCAgQB07dpSfn5875gMAAPAY9b6i53XXXadevXpZOQsA4GeOtxfh6Sz7EmYAAICfO4IVAACARQhWAAAAFiFYAQAAWIRgBQAAYBGCFQAAgEUIVgAAABYhWAEAAFiEYAUAAGARghUAAIBFCFYAAAAWqfd3BQIAAOvxfYmejSNWAAAAFiFYAQAAWIRgBQAAYBGCFQAAgEUIVgAAABYhWAEAAFiEYAUAAGARghUAAIBFCFYAAAAWIVgBAABYhGAFAABgEYIVAACARQhWAAAAFiFYAQAAWIRgBQAAYBGCFQAAgEUIVgAAABYhWAEAAFiEYAUAAGARghUAAIBFCFYAAAAWIVgBAABYhGAFAABgEYIVAACARQhWAAAAFiFYAQAAWIRgBQAAYBGCFQAAgEUIVgAAABYhWAEAAFiEYAUAAGARghUAAIBFCFYAAAAWIVgBAABYpEGDVWZmpnr16qUmTZooNDRUd9xxh3bu3OlUY4zR5MmTFRkZqYCAAPXt21fbtm1zqqmsrNTjjz+ukJAQBQYGavjw4Tp48KBTTVlZmZKTk2W322W325WcnKxjx4451ezfv1/Dhg1TYGCgQkJCNG7cOFVVVTnVbN26VYmJiQoICFDLli01ZcoUGWOse1EAAIDHatBgtWbNGo0dO1Z5eXlauXKlzp07p4EDB+rkyZOOmhdffFFZWVmaPXu28vPzFR4ergEDBuj48eOOmtTUVOXk5Gjx4sVat26dTpw4oaFDh6q6utpRk5SUpMLCQq1YsUIrVqxQYWGhkpOTHfurq6s1ZMgQnTx5UuvWrdPixYu1dOlSpaenO2oqKio0YMAARUZGKj8/X9nZ2ZoxY4aysrLc/EoBAABP4NOQT75ixQqn+3PnzlVoaKgKCgr0q1/9SsYYzZo1SxMnTtSdd94pSZo/f77CwsK0aNEiPfzwwyovL9ebb76pd955R/3795ckLViwQFFRUfrkk080aNAg7dixQytWrFBeXp7i4uIkSXPmzFF8fLx27typzp07Kzc3V9u3b9eBAwcUGRkpSXrppZc0atQoTZ06VUFBQVq4cKHOnDmjefPmyc/PT9HR0dq1a5eysrKUlpYmm832E756AADganNVnWNVXl4uSWrWrJkkae/evSopKdHAgQMdNX5+fkpMTNT69eslSQUFBTp79qxTTWRkpKKjox01GzZskN1ud4QqSerdu7fsdrtTTXR0tCNUSdKgQYNUWVmpgoICR01iYqL8/Pycag4fPqx9+/bV+TNVVlaqoqLC6QYAAK5NV02wMsYoLS1Nv/zlLxUdHS1JKikpkSSFhYU51YaFhTn2lZSUyNfXV8HBwZesCQ0NrfWcoaGhTjUXPk9wcLB8fX0vWXP+/vmaC2VmZjrO67Lb7YqKivqRVwIAAHiqqyZYPfbYY/rPf/6jd999t9a+C99iM8b86NtuF9bUVW9FzfkT1y82z4QJE1ReXu64HThw4JJzAwAAz3VVBKvHH39cH3zwgVavXq1WrVo5toeHh0uqfTSotLTUcaQoPDxcVVVVKisru2TNkSNHaj3vt99+61Rz4fOUlZXp7Nmzl6wpLS2VVPuo2nl+fn4KCgpyugEAgGtTgwYrY4wee+wxvf/++/rXv/6ldu3aOe1v166dwsPDtXLlSse2qqoqrVmzRn369JEkxcbGqlGjRk41xcXFKioqctTEx8ervLxcmzZtctRs3LhR5eXlTjVFRUUqLi521OTm5srPz0+xsbGOmrVr1zpdgiE3N1eRkZFq27atRa8KAADwVA0arMaOHasFCxZo0aJFatKkiUpKSlRSUqLTp09L+uHttdTUVGVkZCgnJ0dFRUUaNWqUGjdurKSkJEmS3W7X6NGjlZ6erlWrVmnLli0aOXKkYmJiHJ8S7NKli2699ValpKQoLy9PeXl5SklJ0dChQ9W5c2dJ0sCBA9W1a1clJydry5YtWrVqlZ588kmlpKQ4jjIlJSXJz89Po0aNUlFRkXJycpSRkcEnAgEAgKQGvtzCq6++Kknq27ev0/a5c+dq1KhRkqTx48fr9OnTGjNmjMrKyhQXF6fc3Fw1adLEUT9z5kz5+Pjo7rvv1unTp9WvXz/NmzdP3t7ejpqFCxdq3Lhxjk8PDh8+XLNnz3bs9/b21vLlyzVmzBglJCQoICBASUlJmjFjhqPGbrdr5cqVGjt2rHr27Kng4GClpaUpLS3N6pcGAAB4oAYNVpdzxXKbzabJkydr8uTJF63x9/dXdna2srOzL1rTrFkzLViw4JLP1bp1ay1btuySNTExMVq7du0lawAAwM/TVXHyOgAAwLWAYAUAAGARghUAAIBFCFYAAAAWIVgBAABYhGAFAABgEYIVAACARQhWAAAAFiFYAQAAWIRgBQAAYBGCFQAAgEUIVgAAABYhWAEAAFiEYAUAAGARghUAAIBFCFYAAAAWIVgBAABYhGAFAABgEYIVAACARQhWAAAAFiFYAQAAWIRgBQAAYBGCFQAAgEUIVgAAABYhWAEAAFiEYAUAAGARghUAAIBFCFYAAAAWIVgBAABYhGAFAABgEYIVAACARQhWAAAAFvFp6AEA/KDtM8svu3bfC0PcOAkAoL4IVgBwjSO0Az8d3goEAACwCMEKAADAIgQrAAAAixCsAAAALEKwAgAAsAjBCgAAwCIEKwAAAIsQrAAAACxCsAIAALAIV14HAADXvJ/qGwg4YgUAAGARghUAAIBFCFYAAAAWIVgBAABYhGAFAABgEYIVAACARQhWAAAAFiFYAQAAWIQLhAK45l3uhQGv5KKAACBxxAoAAMAyBCsAAACLEKwAAAAsQrACAACwCMEKAADAInwqEKiHy/2UmXRtftLMXT//z/11BeD5OGIFAABgEYIVAACARQhWAAAAFiFYAQAAWIRgBQAAYBGCFQAAgEUIVgAAABYhWAEAAFiEYAUAAGARglU9/PWvf1W7du3k7++v2NhY/fvf/27okQAAwFWAr7Rx0ZIlS5Samqq//vWvSkhI0GuvvabbbrtN27dvV+vWrRt6PKAWviYGAH46BCsXZWVlafTo0fr9738vSZo1a5Y+/vhjvfrqq8rMzGzg6Tzb5QYA/vEHAFytCFYuqKqqUkFBgZ555hmn7QMHDtT69evrfExlZaUqKysd98vLyyVJFRUV7hvUQ9VUnrqsOldeu+jnPr7s2qLnB1127eXOKl3+vO7o6a6+njSrK32ZteH7etKsrvRl1obve6U9z28zxlz6wQaX7dChQ0aS+eyzz5y2T5061XTq1KnOxzz33HNGEjdu3Lhx48btGrgdOHDgklmBI1b1YLPZnO4bY2ptO2/ChAlKS0tz3K+pqdHRo0fVvHnziz5G+iEZR0VF6cCBAwoKCrJmcDf19aRZ3dWXWZnVXX2ZlVk9aVZ39b0aZjXG6Pjx44qMjLxkHcHKBSEhIfL29lZJSYnT9tLSUoWFhdX5GD8/P/n5+Tlta9q06WU/Z1BQkKV/idzZ15NmdVdfZmVWd/VlVmb1pFnd1behZ7Xb7T9aw+UWXODr66vY2FitXLnSafvKlSvVp0+fBpoKAABcLThi5aK0tDQlJyerZ8+eio+P1+uvv679+/frkUceaejRAABAAyNYueiee+7R999/rylTpqi4uFjR0dH65z//qTZt2lj6PH5+fnruuedqvY14Nfb1pFnd1ZdZmdVdfZmVWT1pVnf19aRZbcb82OcGAQAAcDk4xwoAAMAiBCsAAACLEKwAAAAsQrACAACwCMEKAADAIgQrAAAAi3AdK9RLdXW1vL29Hfc3btyoyspKxcfHq1GjRpY9z+9+9ztNnTr1R7+byRVlZWX66quvFBERoVatWl1xv2PHjunvf/+79u/frzZt2mjEiBGX9bUHFyooKFBsbOwVz3Oh0tJSbdu2TbGxsQoKCtKRI0c0f/581dTUaMiQIYqJial37z179mjdunUqLi6Wt7e32rVrpwEDBlzRV07s3r1b69evV0lJiWw2m8LCwtSnTx917Nix3j0v5eTJkyooKNCvfvUrt/SvD09dX1avLcma9eWutSW5b325Y21JrC/pJ1hfl/yKZvzkvv76azN//nzzwgsvmOnTp5v33nvPlJeX16tXVVWVeeqpp8wvfvEL06tXL/PWW2857S8pKTFeXl4u9Tx8+LBJSEgw3t7e5le/+pU5evSoGTJkiLHZbMZms5lOnTqZw4cPuzzrF198UeetUaNGJicnx3HfVRMmTDAnT540xvzweqSkpBgvLy9js9mMl5eX+fWvf21Onz7tUs+77rrLLF261BhjzLZt20xISIhp0aKFiYuLM2FhYSY8PNxs377d5VltNptp3769mTp1qjl48KDLj6/L6tWrTWBgoLHZbCYiIsJ88cUXplWrVqZjx46mc+fOxs/Pz3z88ccu9z1x4oT5zW9+4/hz9/LyMuHh4cbb29tcd911Zvbs2S73PHbsmBk+fLix2WymadOmplOnTqZjx46madOmxsvLy9x+++31XguXUlhY6PI6MIb15Y61ZYx71pc71pYx7llf7lhbxnjW+nLH2jLGfevrQgSrq4Q7FtNzzz1nwsLCzPTp083EiRON3W43Dz30kGN/SUmJsdlsLvVMTk42ffr0MR988IG55557TJ8+fczNN99sDh48aPbv329uvvlmM3bsWJdnPf8zn//5//v237+sXeXl5WWOHDlijDFm6tSppkWLFmbp0qXm0KFD5sMPPzQtW7Y0U6ZMcalnSEiI2bVrlzHGmNtuu80kJSWZyspKY8wPvxBGjx5tBg4c6PKsNpvNpKSkmLCwMOPj42OGDBlicnJyzLlz51zudV5CQoIZO3asOX78uJk+fbpp1aqV05/Pk08+afr06eNy34ceesgkJCSYwsJC8+WXX5q77rrLjB8/3pw8edK8+eabpnHjxmbhwoUu9UxOTjYxMTEmLy+v1r68vDzTrVs3c//997s864+pb7D6ua8vd6wtY9yzvtyxtoxxz/pyx9oyxrPWlzvWljHuW18XIlhdJdyxmDp06GA+/PBDx/2vvvrKdOzY0YwaNcrU1NTUK/VHRESYDRs2GGOM+f77743NZjOffPKJY/+//vUv0759e5d6GmPMjTfeaIYMGWJ27Nhh9u3bZ/bt22f27t1rfHx8zMqVKx3bXGWz2Ry//Lt3727efPNNp/1LliwxXbp0calnQECA+eqrr4wxP7wemzdvdtq/c+dOY7fb6z3r2bNnzXvvvWcGDx5svL29TVhYmBk/frz58ssvXe4ZFBTkmPXs2bPGx8fHbNmyxbF/165d9Zo1JCTEfP755477R48eNf7+/o4jGLNnzzbdu3d3qafdbq/zl/55GzZsqNeswcHBl7wFBQXVK1j93NeXO9aWMe5ZX+5YW8a4Z325Y20Z41nryx1ryxj3ra8LEayuEu5YTAEBAWbv3r1O2w4dOmQ6d+5s7rvvPnPo0CGX/3L6+/ub/fv3O+4HBgaa3bt3O+5/8803JiAgwKWexhhTWVlpnnjiCdO1a1enX6Q+Pj5m27ZtLvc7z2azmdLSUmOMMc2bNzdbt2512r93717TuHFjl3rGxcWZ119/3RhjTI8ePUxOTo7T/tzcXBMeHl6vWc//Q3XewYMHzZQpU0z79u2Nl5eXufnmm13qGRISYoqKiowxxpw8edJ4eXk5frEY88NbRCEhIS7P2rRpU8dRBWN+OJLg4+PjeK137dpl/P39Xeppt9vNxo0bL7o/Ly+vXr/4GzdubNLT0828efPqvD3//PP1+iX9c19f7lhbxrhnfbljbRnjnvXljrVljGetL3esLWPct74uRLC6SrhjMbVr184pjZ936NAh06lTJ9O/f3+X/3K2bt3aaXE+/fTT5vvvv3fcLywsrNc/1Of985//NK1atTIZGRmmurrakmA1depU8/LLL5vIyEizdu1ap/2FhYUmODjYpZ7Lli0zzZo1M3PnzjVz5841bdu2NW+88Yb57LPPzFtvvWWioqLMU0895fKs//3WSl0++eQTk5SU5FLP22+/3QwdOtSsW7fOPPTQQ6Znz55myJAh5sSJE+bkyZPmN7/5jbn11ltdnnXAgAFOh8ynT59uIiIiHPc3b97s8t+DkSNHmm7dupn8/Pxa+/Lz80337t1NcnKyy7P26dPHzJo166L76/tW4M99fbljbRnjnvXljrVljHvWlzvWljGetb7csbaMcf/6Oo9gdZVwx2IaPXq0efDBB+vcd/DgQdOhQweX/3IOHz78koto9uzZ5pZbbnGp54VKSkrMbbfdZn75y19ecbBq06aNadu2reN24ewzZ840vXv3drnve++9Z1q1alXrvBV/f3+Tmppar3M36vq/6iu1a9cu06FDB2Oz2cwNN9xgDh06ZIYPH258fHyMj4+PadGihSkoKHC5b0FBgWnWrJkJDw83rVu3Nr6+vubdd9917J89e7bL52uUlZWZW2+91dhsNhMcHGw6d+5srr/+ehMcHGy8vLzMbbfdZsrKylyederUqWby5MkX3b9//34zatQol/v+3NeXu9aWMdavL3esLWPcs77csbaM8az15Y61ZcxPs76MMcZmjDFX/tlCXKnNmzdrwIAB8vX1la+vr0pKSjR//nz99re/lSS98sor2rRpk+bPn3/ZPb/55ht9+eWXGjRoUJ37i4uLlZubqwceeMCSn0GS8vPzFRAQoOjo6Cvu9Ze//EWrV69Wdna2ZR/dvlBeXp78/PzUo0cPlx9bXV2tgoIC7d27VzU1NYqIiFBsbKyaNGlSr1nWrFmjhIQE+fhYfxWU77//Xs2bN3fcX7VqlU6fPq34+Hin7a4oLi7WsmXLVFlZqVtuuUVdu3a1ZNYvv/xSGzZsUElJiSQpPDxc8fHxuv766y3pbxXW16VdydqSflhfmzdv1p49e654fblzbUnWry93rS3JM9ZXQ6wtybr1RbC6irhzMQEAAPcjWF3jjDH65JNPal0QLiEhQf369ZPNZrsqenpa34v17NOnj/r37+8Rs16Nr+ullJWV6cMPP9T999//s+3LrMx6pT1ramrk5VX7S1dqamp08OBBtW7d+qrp60mzOrniNxNhqVWrVpnnn3/ePPLII2bs2LFmxowZTie1u+LgwYOme/fuxtvb29x4441m4MCBZsCAAebGG2803t7e5qabbnL5Ynnu6OlpfZnVfX0vpb4nmV9LfZmVWevbs7y83IwYMcL4+/ub0NBQ8+yzzzqdq1bfSxi4o68nzVoXvtLmKlFaWqphw4YpPz9fXl5eMsaoR48eWrp0qZ5++mmlpaXpxRdfdKnnmDFj1KxZMx04cEARERFO+4qLizVy5EiNHTtW//jHPxq0p6f1ZVb39K2oqLjk/uPHj7s0oyf2ZVZmddeskyZN0hdffKF33nlHx44d05///GcVFBTo/fffl6+vr6QfjkJfDX09adY6XXE0gyXuuecec8cdd5iysjJz6tQpM3bsWMcnP1atWmWaN29+yU8z1CUwMNAUFhZedP/mzZtNYGBgg/f0tL7M6p6+56/+fbFbfa++70l9mZVZ3TVr69atzerVqx33v/vuOxMXF2cGDhxozpw5U++jNe7o60mz1oUjVleJjz76SOvXr1fTpk0lSdOmTVNwcLCys7N1yy23aNasWfrzn/+sJ5544rJ7BgQE6OjRoxfdX1ZWpoCAAJfmdEdPT+vLrO7p26RJE02cOFFxcXF17t+9e7cefvhhl3p6Wl9mZVZ3zfrdd9+pTZs2jvvNmzfXypUrNWjQIA0ePFhvvPGGyz3d1deTZq3TFUczWKJFixZO15M5deqU8fLycly87OuvvzZ+fn4u9XzsscdMVFSU+fvf/26OHTvm2H7s2DHz97//3bRu3dqMGzeuwXt6Wl9mdU/fvn37mmnTpl10f2FhYb2+H8yT+jIrs7pr1s6dO5vly5fX2n78+HETHx9vbrzxxnodrXFHX0+atS4Eq6vEr3/9a3PXXXeZEydOmKqqKpOammo6dOjg2J+Xl+fy1zhUVlaaRx55xPj6+hovLy/j7+9v/P39jZeXl/H19TWPPvqo48tNG7Knp/VlVvf0ff31183LL7980f0lJSWXvBDhtdCXWZnVXbM+/vjj5je/+U2d+yoqKkxcXFy9QoU7+nrSrHXhcgtXiT179mjgwIH65ptvZLPZFBgYqL///e/q37+/JGnevHnauXOnMjMzXe5dUVGhzz//XEeOHJH0wwXhYmNjFRQUVO953dHT0/oyq/v6ArBWWVmZDh8+rBtuuKHO/SdOnFBBQYESExMbvK8nzVoXgtVV5NSpU1q3bp2qqqrUu3dvhYSENPRIAADABQSra9zJkye1aNGiOi/ieO+99yowMPCq6OlpfZmVWd3Vl1mZ1ZNmdVdfT5r1QgSrq8jp06f17rvvat26dSouLpa3t7fatWunO+64Q/369XO53/bt2zVgwACdOnVKiYmJCgsLkzFGpaWlWrNmjQIDA5Wbm+vSV+e4o6en9WVWZuU1YFZm5TW4qCs+SwuW2L17t2nTpo1p3ry5iYiIMDabzQwZMsTExcUZb29vM2LECHP27FmXevbt29f89re/rfMk4srKSnPvvfeavn37NnhPT+vLrMzqrr7MyqyeNKu7+nrSrHUhWF0lbrvtNvPwww+b6upqY4wxmZmZ5rbbbjPGGLNr1y7Ttm1b89xzz7nUMyAgwOkSDhfaunWrCQgIaPCentaXWZnVXX2ZlVk9aVZ39fWkWetS+1sI0SDWrFmj9PR0xxdDpqWl6ZNPPtH333+vjh07atasWZo/f75LPYODg7V79+6L7v/qq68UHBzc4D09rS+zMqu7+jIrs3rSrO7q60mz1umKoxksERkZaQoKChz3y8rKjM1mMxUVFcYYY/bs2ePyBUKfe+45Y7fbzfTp001hYaEpLi42JSUlprCw0EyfPt0EBweb559/vsF7elpfZmVWd/VlVmb1pFnd1deTZq0Lweoq8cADD5jExESzY8cOs2fPHnPPPfeYHj16OPZ/+umnJioqyuW+L7zwguOcrf/+rqmIiIhLXt33p+7paX2ZlVnd1ZdZmdWTZnVXX0+a9UJ8KvAqUVpaqttvv10bN26UzWZT69at9f7776tHjx6SpPfee0/FxcV6/PHH69V/7969KikpkfTDRRzbtWt3xTO7o6en9WVWZnVXX2ZlVk+a1V19PWnW8whWV5ndu3ersrJS119/vXx8+I5sAAA8CSevX2U6duyo6OjoWqHqwIEDevDBB13ud/r0aa1bt07bt2+vte/MmTN6++23r4qentaXWZnVXX2ZlVk9aVZ39fWkWWux5A1FuF1hYaHLXw65c+dO06ZNG8d7yYmJiebw4cOO/SUlJVdFT0/ry6zM6q6+zMqsnjSru/p60qx14YjVVeKDDz645G316tUu93z66acVExOj0tJS7dy5U0FBQUpISND+/fvrPac7enpaX2ZlVnf1ZVZm9aRZ3dXXk2at0xVHM1jifIK22WwXvbmapENDQ81//vMfp21jxowxrVu3Nl9//XW90rk7enpaX2ZlVnf1ZVZm9aRZ3dXXk2atC2dHXyUiIiL0yiuv6I477qhzf2FhoWJjY13qefr06Vrnar3yyivy8vJSYmKiFi1a5PKc7ujpaX2ZlVnd1ZdZmdWTZnVXX0+atU5XHM1giWHDhplJkyZddH9hYaGx2Wwu9ezVq5d5++2369w3duxY07RpU5fTuTt6elpfZmVWd/VlVmb1pFnd1deTZq0LweoqsXbtWvPRRx9ddP+JEyfMp59+6lLPjIwMx/cN1uXRRx91Oay5o6en9WVWZnVXX2ZlVk+a1V19PWnWunAdKwAAAIvwqUAAAACLEKwAAAAsQrACAACwCMEKwDWrb9++Sk1NbegxAPyMEKwAAAAsQrAC4HGqqqoaegSPVl1drZqamoYeA7gmEawAXPX69u2rxx57TGlpaQoJCdGAAQMkSdu3b9fgwYN13XXXKSwsTMnJyfruu+8u2qeqqkrjx49Xy5YtFRgYqLi4OH366aeO/d9//73uvfdetWrVSo0bN1ZMTIzeffddpx7vvfeeYmJiFBAQoObNm6t///46efKkY//cuXPVpUsX+fv76/rrr9df//rXi87z9ttvq3nz5qqsrHTaftddd+n+++933P/www8VGxsrf39/tW/fXs8//7zOnTvn2J+VlaWYmBgFBgYqKipKY8aM0YkTJxz7582bp6ZNm2rZsmXq2rWr/Pz89M0331x0LgD1R7AC4BHmz58vHx8fffbZZ3rttddUXFysxMREde/eXZ9//rlWrFihI0eO6O67775oj9/97nf67LPPtHjxYv3nP//RiBEjdOutt2r37t2SpDNnzig2NlbLli1TUVGRHnroISUnJ2vjxo2SpOLiYt1777168MEHtWPHDn366ae68847df5ygHPmzNHEiRM1depU7dixQxkZGZo0aZLmz59f5zwjRoxQdXW1PvjgA8e27777TsuWLdPvfvc7SdLHH3+skSNHaty4cdq+fbtee+01zZs3T1OnTnU8xsvLS3/5y19UVFSk+fPn61//+pfGjx/v9FynTp1SZmam3njjDW3btk2hoaH1+FMA8KOu+BKjAOBmiYmJpnv37k7bJk2aZAYOHOi07cCBA0aS2blzp+NxTzzxhDHGmK+++srYbDZz6NAhp8f069fPTJgw4aLPPXjwYJOenm6MMaagoMBIMvv27auzNioqyixatMhp25/+9CcTHx9/0f6PPvqo09WgZ82aZdq3b29qamqMMcbcfPPNJiMjw+kx77zzjomIiLhoz//93/81zZs3d9yfO3eukWQKCwsv+hgA1uBLmAF4hJ49ezrdLygo0OrVq3XdddfVqv3666/VqVMnp22bN2+WMabW9srKSjVv3lzSD+cevfDCC1qyZIkOHTqkyspKVVZWKjAwUJJ04403ql+/foqJidGgQYM0cOBA/eY3v1FwcLC+/fZbHThwQKNHj1ZKSoqj/7lz52S32y/6c6WkpKhXr146dOiQWrZsqblz52rUqFGy2WyOnzM/P9/pCFV1dbXOnDmjU6dOqXHjxlq9erUyMjK0fft2VVRU6Ny5czpz5oxOnjzpmN3X11fdunX70dcZwJUhWAHwCOcDwnk1NTUaNmyYpk2bVqs2IiKi1raamhp5e3uroKBA3t7eTvvOh7OXXnpJM2fO1KxZsxznLKWmpjpOlvf29tbKlSu1fv165ebmKjs7WxMnTtTGjRvVuHFjST+8HRgXF+fU/8Ln+289evTQjTfeqLfffluDBg3S1q1b9eGHHzrN/fzzz+vOO++s9Vh/f3998803Gjx4sB555BH96U9/UrNmzbRu3TqNHj1aZ8+eddQGBAQ4whoA9yFYAfBIN910k5YuXaq2bdvKx+fHf5X16NFD1dXVKi0t1c0331xnzb///W/dfvvtGjlypKQfQs3u3bvVpUsXR43NZlNCQoISEhL07LPPqk2bNsrJyVFaWppatmypPXv26L777nPpZ/n973+vmTNn6tChQ+rfv7+ioqKcfs6dO3eqQ4cOdT72888/17lz5/TSSy/Jy+uH02b/93//16XnB2AdTl4H4JHGjh2ro0eP6t5779WmTZu0Z88e5ebm6sEHH1R1dXWt+k6dOum+++7T/fffr/fff1979+5Vfn6+pk2bpn/+85+SpA4dOjiOSO3YsUMPP/ywSkpKHD02btyojIwMff7559q/f7/ef/99ffvtt47gNXnyZGVmZurll1/Wrl27tHXrVs2dO1dZWVmX/Fnuu+8+HTp0SHPmzNGDDz7otO/ZZ5/V22+/rcmTJ2vbtm3asWOHlixZoj/+8Y+SpF/84hc6d+6csrOztWfPHr3zzjv629/+dkWvLYD6I1gB8EiRkZH67LPPVF1drUGDBik6OlpPPPGE7Ha748jNhebOnav7779f6enp6ty5s4YPH66NGzc6jhBNmjRJN910kwYNGqS+ffsqPDxcd9xxh+PxQUFBWrt2rQYPHqxOnTrpj3/8o1566SXddtttkn448vTGG29o3rx5iomJUWJioubNm6d27dpd8mcJCgrSXXfdpeuuu87p+SRp0KBBWrZsmVauXKlevXqpd+/eysrKUps2bSRJ3bt3V1ZWlqZNm6bo6GgtXLhQmZmZ9XxVAVwpmzH/73PCAIAGM2DAAHXp0kV/+ctfGnoUAFeAYAUADejo0aPKzc3Vfffdp+3bt6tz584NPRKAK8DJ6wDQgG666SaVlZVp2rRphCrgGsARKwAAAItw8joAAIBFCFYAAAAWIVgBAABYhGAFAABgEYIVAACARQhWAAAAFiFYAQAAWIRgBQAAYBGCFQAAgEX+P8cDF8Te3fk/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 descr="data:image/png;base64,iVBORw0KGgoAAAANSUhEUgAAAlYAAAHGCAYAAAC2K8XBAAAAOXRFWHRTb2Z0d2FyZQBNYXRwbG90bGliIHZlcnNpb24zLjUuMiwgaHR0cHM6Ly9tYXRwbG90bGliLm9yZy8qNh9FAAAACXBIWXMAAA9hAAAPYQGoP6dpAABD4ElEQVR4nO3de1yUdf7//+cAcpBkRJGT4mk9pIFp6A2RbfGWp/JUW2ttJOXm0kHLWCjLj2uZu0KmoS22bVmppaafzdhP6WaYa7qmKKG0oqaWmieQSgSPoPD+/dHX+e0ImoPXhGOP++02t1tzXa95zYvRNz675pprbMYYIwAAAFwxr4YeAAAA4FpBsAIAALAIwQoAAMAiBCsAAACLEKwAAAAsQrACAACwCMEKAADAIgQrAAAAi/g09AA/NzU1NTp8+LCaNGkim83W0OMAAIDLYIzR8ePHFRkZKS+vix+XIlj9xA4fPqyoqKiGHgMAANTDgQMH1KpVq4vuJ1j9xJo0aSLphz+YoKCgBp4GAABcjoqKCkVFRTn+Hb8YgtVP7Pzbf0FBQQQrAAA8zI+dxsPJ6wAAABYhWAEAAFiEYAUAAGARghUAAIBFCFYAAAAWIVgBAABYhGAFAABgEYIVAACARQhWAAAAFiFYAQAAWIRgBQAAYBGCFQAAgEUIVgAAABYhWAEAAFjEp6EHAABP1PaZ5Zddu++FIW6cBMDVhCNWAAAAFiFYAQAAWIRgBQAAYBGCFQAAgEUIVgAAABYhWAEAAFiEYAUAAGARghUAAIBFCFYAAAAWIVgBAABYhGAFAABgEYIVAACARQhWAAAAFiFYAQAAWIRgBQAAYBGCFQAAgEUIVgAAABYhWAEAAFiEYAUAAGARghUAAIBFCFYAAAAWIVgBAABYhGAFAABgEYIVAACARQhWAAAAFiFYAQAAWIRgBQAAYBGCFQAAgEUIVgAAABZp0GB17tw5/fGPf1S7du0UEBCg9u3ba8qUKaqpqXHUGGM0efJkRUZGKiAgQH379tW2bduc+lRWVurxxx9XSEiIAgMDNXz4cB08eNCppqysTMnJybLb7bLb7UpOTtaxY8ecavbv369hw4YpMDBQISEhGjdunKqqqpxqtm7dqsTERAUEBKhly5aaMmWKjDHWvjAAAMAjNWiwmjZtmv72t79p9uzZ2rFjh1588UVNnz5d2dnZjpoXX3xRWVlZmj17tvLz8xUeHq4BAwbo+PHjjprU1FTl5ORo8eLFWrdunU6cOKGhQ4equrraUZOUlKTCwkKtWLFCK1asUGFhoZKTkx37q6urNWTIEJ08eVLr1q3T4sWLtXTpUqWnpztqKioqNGDAAEVGRio/P1/Z2dmaMWOGsrKy3PxKAQAAT2AzDXi4ZejQoQoLC9Obb77p2HbXXXepcePGeuedd2SMUWRkpFJTU/X0009L+uHoVFhYmKZNm6aHH35Y5eXlatGihd555x3dc889kqTDhw8rKipK//znPzVo0CDt2LFDXbt2VV5enuLi4iRJeXl5io+P15dffqnOnTvro48+0tChQ3XgwAFFRkZKkhYvXqxRo0aptLRUQUFBevXVVzVhwgQdOXJEfn5+kqQXXnhB2dnZOnjwoGw224/+zBUVFbLb7SovL1dQUJClryeAn07bZ5Zfdu2+F4a4cRIAP4XL/fe7QY9Y/fKXv9SqVau0a9cuSdIXX3yhdevWafDgwZKkvXv3qqSkRAMHDnQ8xs/PT4mJiVq/fr0kqaCgQGfPnnWqiYyMVHR0tKNmw4YNstvtjlAlSb1795bdbneqiY6OdoQqSRo0aJAqKytVUFDgqElMTHSEqvM1hw8f1r59++r8GSsrK1VRUeF0AwAA1yafhnzyp59+WuXl5br++uvl7e2t6upqTZ06Vffee68kqaSkRJIUFhbm9LiwsDB98803jhpfX18FBwfXqjn/+JKSEoWGhtZ6/tDQUKeaC58nODhYvr6+TjVt27at9Tzn97Vr167Wc2RmZur555//8RcDAAA3utyjrBxhvTINesRqyZIlWrBggRYtWqTNmzdr/vz5mjFjhubPn+9Ud+FbbMaYH33b7cKauuqtqDn/TurF5pkwYYLKy8sdtwMHDlxybgAA4Lka9IjVU089pWeeeUa//e1vJUkxMTH65ptvlJmZqQceeEDh4eGSfjgaFBER4XhcaWmp40hReHi4qqqqVFZW5nTUqrS0VH369HHUHDlypNbzf/vtt059Nm7c6LS/rKxMZ8+edao5f/Tqv59Hqn1U7Tw/Pz+ntw4BAMC1q0GPWJ06dUpeXs4jeHt7Oy630K5dO4WHh2vlypWO/VVVVVqzZo0jNMXGxqpRo0ZONcXFxSoqKnLUxMfHq7y8XJs2bXLUbNy4UeXl5U41RUVFKi4udtTk5ubKz89PsbGxjpq1a9c6XYIhNzdXkZGRtd4iBAAAPz8NGqyGDRumqVOnavny5dq3b59ycnKUlZWlX//615J+eHstNTVVGRkZysnJUVFRkUaNGqXGjRsrKSlJkmS32zV69Gilp6dr1apV2rJli0aOHKmYmBj1799fktSlSxfdeuutSklJUV5envLy8pSSkqKhQ4eqc+fOkqSBAweqa9euSk5O1pYtW7Rq1So9+eSTSklJcZz9n5SUJD8/P40aNUpFRUXKyclRRkaG0tLSLusTgQAA4NrWoG8FZmdna9KkSRozZoxKS0sVGRmphx9+WM8++6yjZvz48Tp9+rTGjBmjsrIyxcXFKTc3V02aNHHUzJw5Uz4+Prr77rt1+vRp9evXT/PmzZO3t7ejZuHChRo3bpzj04PDhw/X7NmzHfu9vb21fPlyjRkzRgkJCQoICFBSUpJmzJjhqLHb7Vq5cqXGjh2rnj17Kjg4WGlpaUpLS3PnywTgZ4QTjAHP1qDXsfo54jpWwLXBXdexIljBXfi7dWU84jpWAAAA1xKCFQAAgEUIVgAAABYhWAEAAFiEYAUAAGARghUAAIBFCFYAAAAWIVgBAABYhGAFAABgEYIVAACARQhWAAAAFiFYAQAAWIRgBQAAYBGCFQAAgEUIVgAAABYhWAEAAFiEYAUAAGARghUAAIBFCFYAAAAWIVgBAABYhGAFAABgEYIVAACARQhWAAAAFiFYAQAAWIRgBQAAYBGCFQAAgEUIVgAAABYhWAEAAFiEYAUAAGARghUAAIBFCFYAAAAW8WnoAQAAAP5b22eWX3btvheGuHES13HECgAAwCIEKwAAAIsQrAAAACxCsAIAALAIwQoAAMAiBCsAAACLEKwAAAAsQrACAACwCMEKAADAIgQrAAAAixCsAAAALEKwAgAAsAjBCgAAwCIEKwAAAIsQrAAAACxCsAIAALAIwQoAAMAiBCsAAACLEKwAAAAsQrACAACwCMEKAADAIgQrAAAAixCsAAAALEKwAgAAsAjBCgAAwCIEKwAAAIsQrAAAACxCsAIAALAIwQoAAMAiBCsAAACLEKwAAAAsQrACAACwCMEKAADAIgQrAAAAixCsAAAALEKwAgAAsAjBCgAAwCINHqwOHTqkkSNHqnnz5mrcuLG6d++ugoICx35jjCZPnqzIyEgFBASob9++2rZtm1OPyspKPf744woJCVFgYKCGDx+ugwcPOtWUlZUpOTlZdrtddrtdycnJOnbsmFPN/v37NWzYMAUGBiokJETjxo1TVVWVU83WrVuVmJiogIAAtWzZUlOmTJExxtoXBQAAeKQGDVZlZWVKSEhQo0aN9NFHH2n79u166aWX1LRpU0fNiy++qKysLM2ePVv5+fkKDw/XgAEDdPz4cUdNamqqcnJytHjxYq1bt04nTpzQ0KFDVV1d7ahJSkpSYWGhVqxYoRUrVqiwsFDJycmO/dXV1RoyZIhOnjypdevWafHixVq6dKnS09MdNRUVFRowYIAiIyOVn5+v7OxszZgxQ1lZWe59oQAAgEfwacgnnzZtmqKiojR37lzHtrZt2zr+2xijWbNmaeLEibrzzjslSfPnz1dYWJgWLVqkhx9+WOXl5XrzzTf1zjvvqH///pKkBQsWKCoqSp988okGDRqkHTt2aMWKFcrLy1NcXJwkac6cOYqPj9fOnTvVuXNn5ebmavv27Tpw4IAiIyMlSS+99JJGjRqlqVOnKigoSAsXLtSZM2c0b948+fn5KTo6Wrt27VJWVpbS0tJks9l+olcOAABcjRr0iNUHH3ygnj17asSIEQoNDVWPHj00Z84cx/69e/eqpKREAwcOdGzz8/NTYmKi1q9fL0kqKCjQ2bNnnWoiIyMVHR3tqNmwYYPsdrsjVElS7969ZbfbnWqio6MdoUqSBg0apMrKSsdbkxs2bFBiYqL8/Pycag4fPqx9+/bV+TNWVlaqoqLC6QYAAK5NDRqs9uzZo1dffVUdO3bUxx9/rEceeUTjxo3T22+/LUkqKSmRJIWFhTk9LiwszLGvpKREvr6+Cg4OvmRNaGhorecPDQ11qrnweYKDg+Xr63vJmvP3z9dcKDMz03Fel91uV1RU1I+8KgAAwFM1aLCqqanRTTfdpIyMDPXo0UMPP/ywUlJS9OqrrzrVXfgWmzHmR992u7Cmrnoras6fuH6xeSZMmKDy8nLH7cCBA5ecGwAAeK4GDVYRERHq2rWr07YuXbpo//79kqTw8HBJtY8GlZaWOo4UhYeHq6qqSmVlZZesOXLkSK3n//bbb51qLnyesrIynT179pI1paWlkmofVTvPz89PQUFBTjcAAHBtcjlYrVixQuvWrXPcf+WVV9S9e3clJSXVCjc/JiEhQTt37nTatmvXLrVp00aS1K5dO4WHh2vlypWO/VVVVVqzZo369OkjSYqNjVWjRo2caoqLi1VUVOSoiY+PV3l5uTZt2uSo2bhxo8rLy51qioqKVFxc7KjJzc2Vn5+fYmNjHTVr1651ugRDbm6uIiMjnU66BwAAP08uB6unnnrKcQL21q1blZ6ersGDB2vPnj1KS0tzqdcf/vAH5eXlKSMjQ1999ZUWLVqk119/XWPHjpX0w9trqampysjIUE5OjoqKijRq1Cg1btxYSUlJkiS73a7Ro0crPT1dq1at0pYtWzRy5EjFxMQ4PiXYpUsX3XrrrUpJSVFeXp7y8vKUkpKioUOHqnPnzpKkgQMHqmvXrkpOTtaWLVu0atUqPfnkk0pJSXEcZUpKSpKfn59GjRqloqIi5eTkKCMjg08EAgAASfW43MLevXsdb98tXbpUQ4cOVUZGhjZv3qzBgwe71KtXr17KycnRhAkTNGXKFLVr106zZs3Sfffd56gZP368Tp8+rTFjxqisrExxcXHKzc1VkyZNHDUzZ86Uj4+P7r77bp0+fVr9+vXTvHnz5O3t7ahZuHChxo0b5/j04PDhwzV79mzHfm9vby1fvlxjxoxRQkKCAgIClJSUpBkzZjhq7Ha7Vq5cqbFjx6pnz54KDg5WWlqay4ESAABcm1wOVr6+vjp16pQk6ZNPPtH9998vSWrWrFm9LiUwdOhQDR069KL7bTabJk+erMmTJ1+0xt/fX9nZ2crOzr5oTbNmzbRgwYJLztK6dWstW7bskjUxMTFau3btJWsAAMDPk8vBKiEhQWlpaUpISNCmTZu0ZMkSST+cG9WqVSvLBwQAAPAULp9j9corr6hRo0Z677339Oqrr6ply5aSpI8++ki33nqr5QMCAAB4CpeOWJ07d06rV6/W66+/roiICKd9M2fOtHQwAAAAT+PSESsfHx89+uijTpcbAAAAwA9cfiswLi5OW7ZscccsAAAAHs3lk9fHjBmj9PR0HTx4ULGxsQoMDHTa361bN8uGAwAA8CQuB6t77rlHkjRu3DjHNpvN5vhOverqauumAwAA8CD1ukAoAAAAanM5WJ3/Hj8AAAA4c/nkdUl65513lJCQoMjISH3zzTeSpFmzZun//u//LB0OAADAk7gcrF599VWlpaVp8ODBOnbsmOOcqqZNm2rWrFlWzwcAAOAxXA5W2dnZmjNnjiZOnOj0Jcc9e/bU1q1bLR0OAADAk7gcrPbu3asePXrU2u7n56eTJ09aMhQAAIAncjlYtWvXToWFhbW2f/TRR+ratasVMwEAAHgklz8V+NRTT2ns2LE6c+aMjDHatGmT3n33XWVmZuqNN95wx4wAAAAeweVg9bvf/U7nzp3T+PHjderUKSUlJally5Z6+eWX9dvf/tYdMwIAAHgEl4OVJKWkpCglJUXfffedampqFBoaavVcAABYpu0zyy+7dt8LQ9w4Ca51Lp9jNXnyZMe1q0JCQghVAAAA/4/LR6w+/PBD/fnPf1ZiYqJGjx6tO++8U/7+/u6YDQAAXMU4Eliby0esCgoKtHnzZnXr1k1/+MMfFBERoUcffVT5+fnumA8AAMBj1Osrbbp166aZM2fq0KFDeuutt3To0CElJCQoJiZGL7/8ssrLy62eEwAA4KpXr2B1Xk1NjaqqqlRZWSljjJo1a6ZXX31VUVFRWrJkiVUzAgAAeIR6BauCggI99thjioiI0B/+8Af16NFDO3bs0Jo1a/Tll1/queee07hx46yeFQAA4KrmcrDq1q2bevfurb179+rNN9/UgQMH9MILL6hDhw6Omvvvv1/ffvutpYMCAABc7Vz+VOCIESP04IMPqmXLlhetadGihWpqaq5oMAAAAE/jcrCaNGmSO+YAAADwePW68vrBgwf1wQcfaP/+/aqqqnLal5WVZclgAAAAnsblYLVq1SoNHz5c7dq1086dOxUdHa19+/bJGKObbrrJHTMCAAB4BJdPXp8wYYLS09NVVFQkf39/LV26VAcOHFBiYqJGjBjhjhkBAAA8gsvBaseOHXrggQckST4+Pjp9+rSuu+46TZkyRdOmTbN8QAAAAE/hcrAKDAxUZWWlJCkyMlJff/21Y993331n3WQAAAAexuVzrHr37q3PPvtMXbt21ZAhQ5Senq6tW7fq/fffV+/evd0xIwAAgEdwOVhlZWXpxIkTkqTJkyfrxIkTWrJkiTp06KCZM2daPiAAAICncDlYtW/f3vHfjRs31l//+ldLBwIAAPBUV/QlzAAAAPj/XdYRq+DgYNlststqePTo0SsaCAAAwFNdVrCaNWuWm8cAAADwfJcVrM5ftwoAAAAXV6/vCqyurlZOTo527Nghm82mLl266Pbbb5ePT73aAQAAXBNcTkJFRUW6/fbbVVJSos6dO0uSdu3apRYtWuiDDz5QTEyM5UMCAAB4Apc/Ffj73/9eN9xwgw4ePKjNmzdr8+bNOnDggLp166aHHnrIHTMCAAB4BJePWH3xxRf6/PPPFRwc7NgWHBysqVOnqlevXpYOBwAA4ElcPmLVuXNnHTlypNb20tJSdejQwZKhAAAAPJHLwSojI0Pjxo3Te++9p4MHD+rgwYN67733lJqaqmnTpqmiosJxAwAA+Dlx+a3AoUOHSpLuvvtux0VDjTGSpGHDhjnu22w2VVdXWzUnAADAVc/lYLV69Wp3zAEAAODxXA5WiYmJ7pgDAADA4/ElzAAAABYhWAEAAFiEYAUAAGARghUAAIBFXA5Wt9xyi44dO1Zre0VFhW655RYrZgIAAPBILgerTz/9VFVVVbW2nzlzRv/+978tGQoAAMATXfblFv7zn/84/nv79u0qKSlx3K+urtaKFSvUsmVLa6cDAADwIJcdrLp37y6bzSabzVbnW34BAQHKzs62dDgAAABPctnBau/evTLGqH379tq0aZNatGjh2Ofr66vQ0FB5e3u7ZUgAAABPcNnBqk2bNpKkmpoatw0DAADgyVz+ShtJ2rVrlz799FOVlpbWClrPPvusJYMBAAB4GpeD1Zw5c/Too48qJCRE4eHhstlsjn02m41gBQAAfrZcDlZ//vOfNXXqVD399NPumAcAAMBjuXwdq7KyMo0YMcIdswAAAHg0l4PViBEjlJub645ZAAAAPJrLbwV26NBBkyZNUl5enmJiYtSoUSOn/ePGjbNsOAAAAE/icrB6/fXXdd1112nNmjVas2aN0z6bzUawAgAAP1suB6u9e/e6Yw4AAACP5/I5VudVVVVp586dOnfunJXzAAAAeCyXg9WpU6c0evRoNW7cWDfccIP2798v6Ydzq1544QXLBwQAAPAULgerCRMm6IsvvtCnn34qf39/x/b+/ftryZIllg4HAADgSVwOVv/4xz80e/Zs/fKXv3S66nrXrl319ddf13uQzMxM2Ww2paamOrYZYzR58mRFRkYqICBAffv21bZt25weV1lZqccff1whISEKDAzU8OHDdfDgQaeasrIyJScny263y263Kzk5WceOHXOq2b9/v4YNG6bAwECFhIRo3LhxqqqqcqrZunWrEhMTFRAQoJYtW2rKlCkyxtT7ZwYAANcWl4PVt99+q9DQ0FrbT5486RS0XJGfn6/XX39d3bp1c9r+4osvKisrS7Nnz1Z+fr7Cw8M1YMAAHT9+3FGTmpqqnJwcLV68WOvWrdOJEyc0dOhQVVdXO2qSkpJUWFioFStWaMWKFSosLFRycrJjf3V1tYYMGaKTJ09q3bp1Wrx4sZYuXar09HRHTUVFhQYMGKDIyEjl5+crOztbM2bMUFZWVr1+ZgAAcO1xOVj16tVLy5cvd9w/H6bmzJmj+Ph4lwc4ceKE7rvvPs2ZM0fBwcGO7cYYzZo1SxMnTtSdd96p6OhozZ8/X6dOndKiRYskSeXl5XrzzTf10ksvqX///urRo4cWLFigrVu36pNPPpEk7dixQytWrNAbb7yh+Ph4xcfHa86cOVq2bJl27twpScrNzdX27du1YMEC9ejRQ/3799dLL72kOXPmqKKiQpK0cOFCnTlzRvPmzVN0dLTuvPNO/c///I+ysrI4agUAACTVI1hlZmZq4sSJevTRR3Xu3Dm9/PLLGjBggObNm6epU6e6PMDYsWM1ZMgQ9e/f32n73r17VVJSooEDBzq2+fn5KTExUevXr5ckFRQU6OzZs041kZGRio6OdtRs2LBBdrtdcXFxjprevXvLbrc71URHRysyMtJRM2jQIFVWVqqgoMBRk5iYKD8/P6eaw4cPa9++fRf9+SorK1VRUeF0AwAA1yaXg1WfPn20fv16nTp1Sr/4xS+Um5ursLAwbdiwQbGxsS71Wrx4sQoKCpSZmVlrX0lJiSQpLCzMaXtYWJhjX0lJiXx9fZ2OdNVVU9dbl6GhoU41Fz5PcHCwfH19L1lz/v75mrpkZmY6zu2y2+2Kioq6aC0AAPBsLl0g9OzZs3rooYc0adIkzZ8//4qe+MCBA3riiSeUm5vr9OnCC1143pYx5kfP5bqwpq56K2rOvwV4qXkmTJigtLQ0x/2KigrCFQAA1yiXjlg1atRIOTk5ljxxQUGBSktLFRsbKx8fH/n4+GjNmjX6y1/+Ih8fn4seDSotLXXsCw8PV1VVlcrKyi5Zc+TIkVrP/+233zrVXPg8ZWVlOnv27CVrSktLJdU+qvbf/Pz8FBQU5HQDAADXJpffCvz1r3+tf/zjH1f8xP369dPWrVtVWFjouPXs2VP33XefCgsL1b59e4WHh2vlypWOx1RVVWnNmjXq06ePJCk2NlaNGjVyqikuLlZRUZGjJj4+XuXl5dq0aZOjZuPGjSovL3eqKSoqUnFxsaMmNzdXfn5+jrc34+PjtXbtWqdLMOTm5ioyMlJt27a94tcDAAB4Ppe/K7BDhw7605/+pPXr1ys2NlaBgYFO+y/3S5ibNGmi6Ohop22BgYFq3ry5Y3tqaqoyMjLUsWNHdezYURkZGWrcuLGSkpIkSXa7XaNHj1Z6erqaN2+uZs2a6cknn1RMTIzjZPguXbro1ltvVUpKil577TVJ0kMPPaShQ4eqc+fOkqSBAweqa9euSk5O1vTp03X06FE9+eSTSklJcRxhSkpK0vPPP69Ro0bpf/7nf7R7925lZGTo2WefrfdlJgAAwLXF5WD1xhtvqGnTpiooKHB8Yu48m8122cHqcowfP16nT5/WmDFjVFZWpri4OOXm5qpJkyaOmpkzZ8rHx0d33323Tp8+rX79+mnevHny9vZ21CxcuFDjxo1zfHpw+PDhmj17tmO/t7e3li9frjFjxighIUEBAQFKSkrSjBkzHDV2u10rV67U2LFj1bNnTwUHBystLc3p/CkAAPDz5lKwMsZo9erVCg0NVePGjS0f5tNPP3W6b7PZNHnyZE2ePPmij/H391d2drays7MvWtOsWTMtWLDgks/dunVrLVu27JI1MTExWrt27SVrAADAz5dL51gZY9SpUycdOnTIXfMAAAB4LJeClZeXlzp27Kjvv//eXfMAAAB4LJc/Ffjiiy/qqaeeUlFRkTvmAQAA8Fgun7w+cuRInTp1SjfeeKN8fX0VEBDgtP/o0aOWDQcAAOBJXA5Ws2bNcsMYAAB4nrbPLL+sun0vDHHzJLhauBysHnjgAXfMAQAA4PFcDlb79++/5P7WrVvXexgAAABP5nKwatu27SWvNF5dXX1FAwEAAHgql4PVli1bnO6fPXtWW7ZsUVZWlqZOnWrZYAAAAJ7G5WB144031trWs2dPRUZGavr06brzzjstGQwAAMDTuHwdq4vp1KmT8vPzrWoHAADgcVw+YlVRUeF03xij4uJiTZ48WR07drRsMAAAAE/jcrBq2rRprZPXjTGKiorS4sWLLRsMAADA07gcrP71r385BSsvLy+1aNFCHTp0kI+Py+0AAACuGS4nob59+7phDAAAAM/n8snrmZmZeuutt2ptf+uttzRt2jRLhgIAAPBELger1157Tddff32t7TfccIP+9re/WTIUAACAJ3I5WJWUlCgiIqLW9hYtWqi4uNiSoQAAADyRy8EqKipKn332Wa3tn332mSIjIy0ZCgAAwBO5fPL673//e6Wmpurs2bO65ZZbJEmrVq3S+PHjlZ6ebvmAAICrU9tnll927b4XhrhxEuDq4XKwGj9+vI4ePaoxY8aoqqpKkuTv76+nn35aEyZMsHxAAAAAT+FysLLZbJo2bZomTZqkHTt2KCAgQB07dpSfn5875gMAAPAY9b6i53XXXadevXpZOQsA4GeOtxfh6Sz7EmYAAICfO4IVAACARQhWAAAAFiFYAQAAWIRgBQAAYBGCFQAAgEUIVgAAABYhWAEAAFiEYAUAAGARghUAAIBFCFYAAAAWqfd3BQIAAOvxfYmejSNWAAAAFiFYAQAAWIRgBQAAYBGCFQAAgEUIVgAAABYhWAEAAFiEYAUAAGARghUAAIBFCFYAAAAWIVgBAABYhGAFAABgEYIVAACARQhWAAAAFiFYAQAAWIRgBQAAYBGCFQAAgEUIVgAAABYhWAEAAFiEYAUAAGARghUAAIBFCFYAAAAWIVgBAABYhGAFAABgEYIVAACARQhWAAAAFiFYAQAAWIRgBQAAYBGCFQAAgEUIVgAAABYhWAEAAFiEYAUAAGARghUAAIBFCFYAAAAWIVgBAABYpEGDVWZmpnr16qUmTZooNDRUd9xxh3bu3OlUY4zR5MmTFRkZqYCAAPXt21fbtm1zqqmsrNTjjz+ukJAQBQYGavjw4Tp48KBTTVlZmZKTk2W322W325WcnKxjx4451ezfv1/Dhg1TYGCgQkJCNG7cOFVVVTnVbN26VYmJiQoICFDLli01ZcoUGWOse1EAAIDHatBgtWbNGo0dO1Z5eXlauXKlzp07p4EDB+rkyZOOmhdffFFZWVmaPXu28vPzFR4ergEDBuj48eOOmtTUVOXk5Gjx4sVat26dTpw4oaFDh6q6utpRk5SUpMLCQq1YsUIrVqxQYWGhkpOTHfurq6s1ZMgQnTx5UuvWrdPixYu1dOlSpaenO2oqKio0YMAARUZGKj8/X9nZ2ZoxY4aysrLc/EoBAABP4NOQT75ixQqn+3PnzlVoaKgKCgr0q1/9SsYYzZo1SxMnTtSdd94pSZo/f77CwsK0aNEiPfzwwyovL9ebb76pd955R/3795ckLViwQFFRUfrkk080aNAg7dixQytWrFBeXp7i4uIkSXPmzFF8fLx27typzp07Kzc3V9u3b9eBAwcUGRkpSXrppZc0atQoTZ06VUFBQVq4cKHOnDmjefPmyc/PT9HR0dq1a5eysrKUlpYmm832E756AADganNVnWNVXl4uSWrWrJkkae/evSopKdHAgQMdNX5+fkpMTNT69eslSQUFBTp79qxTTWRkpKKjox01GzZskN1ud4QqSerdu7fsdrtTTXR0tCNUSdKgQYNUWVmpgoICR01iYqL8/Pycag4fPqx9+/bV+TNVVlaqoqLC6QYAAK5NV02wMsYoLS1Nv/zlLxUdHS1JKikpkSSFhYU51YaFhTn2lZSUyNfXV8HBwZesCQ0NrfWcoaGhTjUXPk9wcLB8fX0vWXP+/vmaC2VmZjrO67Lb7YqKivqRVwIAAHiqqyZYPfbYY/rPf/6jd999t9a+C99iM8b86NtuF9bUVW9FzfkT1y82z4QJE1ReXu64HThw4JJzAwAAz3VVBKvHH39cH3zwgVavXq1WrVo5toeHh0uqfTSotLTUcaQoPDxcVVVVKisru2TNkSNHaj3vt99+61Rz4fOUlZXp7Nmzl6wpLS2VVPuo2nl+fn4KCgpyugEAgGtTgwYrY4wee+wxvf/++/rXv/6ldu3aOe1v166dwsPDtXLlSse2qqoqrVmzRn369JEkxcbGqlGjRk41xcXFKioqctTEx8ervLxcmzZtctRs3LhR5eXlTjVFRUUqLi521OTm5srPz0+xsbGOmrVr1zpdgiE3N1eRkZFq27atRa8KAADwVA0arMaOHasFCxZo0aJFatKkiUpKSlRSUqLTp09L+uHttdTUVGVkZCgnJ0dFRUUaNWqUGjdurKSkJEmS3W7X6NGjlZ6erlWrVmnLli0aOXKkYmJiHJ8S7NKli2699ValpKQoLy9PeXl5SklJ0dChQ9W5c2dJ0sCBA9W1a1clJydry5YtWrVqlZ588kmlpKQ4jjIlJSXJz89Po0aNUlFRkXJycpSRkcEnAgEAgKQGvtzCq6++Kknq27ev0/a5c+dq1KhRkqTx48fr9OnTGjNmjMrKyhQXF6fc3Fw1adLEUT9z5kz5+Pjo7rvv1unTp9WvXz/NmzdP3t7ejpqFCxdq3Lhxjk8PDh8+XLNnz3bs9/b21vLlyzVmzBglJCQoICBASUlJmjFjhqPGbrdr5cqVGjt2rHr27Kng4GClpaUpLS3N6pcGAAB4oAYNVpdzxXKbzabJkydr8uTJF63x9/dXdna2srOzL1rTrFkzLViw4JLP1bp1ay1btuySNTExMVq7du0lawAAwM/TVXHyOgAAwLWAYAUAAGARghUAAIBFCFYAAAAWIVgBAABYhGAFAABgEYIVAACARQhWAAAAFiFYAQAAWIRgBQAAYBGCFQAAgEUIVgAAABYhWAEAAFiEYAUAAGARghUAAIBFCFYAAAAWIVgBAABYhGAFAABgEYIVAACARQhWAAAAFiFYAQAAWIRgBQAAYBGCFQAAgEUIVgAAABYhWAEAAFiEYAUAAGARghUAAIBFCFYAAAAWIVgBAABYhGAFAABgEYIVAACARQhWAAAAFvFp6AEA/KDtM8svu3bfC0PcOAkAoL4IVgBwjSO0Az8d3goEAACwCMEKAADAIgQrAAAAixCsAAAALEKwAgAAsAjBCgAAwCIEKwAAAIsQrAAAACxCsAIAALAIV14HAADXvJ/qGwg4YgUAAGARghUAAIBFCFYAAAAWIVgBAABYhGAFAABgEYIVAACARQhWAAAAFiFYAQAAWIQLhAK45l3uhQGv5KKAACBxxAoAAMAyBCsAAACLEKwAAAAsQrACAACwCMEKAADAInwqEKiHy/2UmXRtftLMXT//z/11BeD5OGIFAABgEYIVAACARQhWAAAAFiFYAQAAWIRgBQAAYBGCFQAAgEUIVgAAABYhWAEAAFiEYAUAAGARglU9/PWvf1W7du3k7++v2NhY/fvf/27okQAAwFWAr7Rx0ZIlS5Samqq//vWvSkhI0GuvvabbbrtN27dvV+vWrRt6PKAWviYGAH46BCsXZWVlafTo0fr9738vSZo1a5Y+/vhjvfrqq8rMzGzg6Tzb5QYA/vEHAFytCFYuqKqqUkFBgZ555hmn7QMHDtT69evrfExlZaUqKysd98vLyyVJFRUV7hvUQ9VUnrqsOldeu+jnPr7s2qLnB1127eXOKl3+vO7o6a6+njSrK32ZteH7etKsrvRl1obve6U9z28zxlz6wQaX7dChQ0aS+eyzz5y2T5061XTq1KnOxzz33HNGEjdu3Lhx48btGrgdOHDgklmBI1b1YLPZnO4bY2ptO2/ChAlKS0tz3K+pqdHRo0fVvHnziz5G+iEZR0VF6cCBAwoKCrJmcDf19aRZ3dWXWZnVXX2ZlVk9aVZ39b0aZjXG6Pjx44qMjLxkHcHKBSEhIfL29lZJSYnT9tLSUoWFhdX5GD8/P/n5+Tlta9q06WU/Z1BQkKV/idzZ15NmdVdfZmVWd/VlVmb1pFnd1behZ7Xb7T9aw+UWXODr66vY2FitXLnSafvKlSvVp0+fBpoKAABcLThi5aK0tDQlJyerZ8+eio+P1+uvv679+/frkUceaejRAABAAyNYueiee+7R999/rylTpqi4uFjR0dH65z//qTZt2lj6PH5+fnruuedqvY14Nfb1pFnd1ZdZmdVdfZmVWT1pVnf19aRZbcb82OcGAQAAcDk4xwoAAMAiBCsAAACLEKwAAAAsQrACAACwCMEKAADAIgQrAAAAi3AdK9RLdXW1vL29Hfc3btyoyspKxcfHq1GjRpY9z+9+9ztNnTr1R7+byRVlZWX66quvFBERoVatWl1xv2PHjunvf/+79u/frzZt2mjEiBGX9bUHFyooKFBsbOwVz3Oh0tJSbdu2TbGxsQoKCtKRI0c0f/581dTUaMiQIYqJial37z179mjdunUqLi6Wt7e32rVrpwEDBlzRV07s3r1b69evV0lJiWw2m8LCwtSnTx917Nix3j0v5eTJkyooKNCvfvUrt/SvD09dX1avLcma9eWutSW5b325Y21JrC/pJ1hfl/yKZvzkvv76azN//nzzwgsvmOnTp5v33nvPlJeX16tXVVWVeeqpp8wvfvEL06tXL/PWW2857S8pKTFeXl4u9Tx8+LBJSEgw3t7e5le/+pU5evSoGTJkiLHZbMZms5lOnTqZw4cPuzzrF198UeetUaNGJicnx3HfVRMmTDAnT540xvzweqSkpBgvLy9js9mMl5eX+fWvf21Onz7tUs+77rrLLF261BhjzLZt20xISIhp0aKFiYuLM2FhYSY8PNxs377d5VltNptp3769mTp1qjl48KDLj6/L6tWrTWBgoLHZbCYiIsJ88cUXplWrVqZjx46mc+fOxs/Pz3z88ccu9z1x4oT5zW9+4/hz9/LyMuHh4cbb29tcd911Zvbs2S73PHbsmBk+fLix2WymadOmplOnTqZjx46madOmxsvLy9x+++31XguXUlhY6PI6MIb15Y61ZYx71pc71pYx7llf7lhbxnjW+nLH2jLGfevrQgSrq4Q7FtNzzz1nwsLCzPTp083EiRON3W43Dz30kGN/SUmJsdlsLvVMTk42ffr0MR988IG55557TJ8+fczNN99sDh48aPbv329uvvlmM3bsWJdnPf8zn//5//v237+sXeXl5WWOHDlijDFm6tSppkWLFmbp0qXm0KFD5sMPPzQtW7Y0U6ZMcalnSEiI2bVrlzHGmNtuu80kJSWZyspKY8wPvxBGjx5tBg4c6PKsNpvNpKSkmLCwMOPj42OGDBlicnJyzLlz51zudV5CQoIZO3asOX78uJk+fbpp1aqV05/Pk08+afr06eNy34ceesgkJCSYwsJC8+WXX5q77rrLjB8/3pw8edK8+eabpnHjxmbhwoUu9UxOTjYxMTEmLy+v1r68vDzTrVs3c//997s864+pb7D6ua8vd6wtY9yzvtyxtoxxz/pyx9oyxrPWlzvWljHuW18XIlhdJdyxmDp06GA+/PBDx/2vvvrKdOzY0YwaNcrU1NTUK/VHRESYDRs2GGOM+f77743NZjOffPKJY/+//vUv0759e5d6GmPMjTfeaIYMGWJ27Nhh9u3bZ/bt22f27t1rfHx8zMqVKx3bXGWz2Ry//Lt3727efPNNp/1LliwxXbp0calnQECA+eqrr4wxP7wemzdvdtq/c+dOY7fb6z3r2bNnzXvvvWcGDx5svL29TVhYmBk/frz58ssvXe4ZFBTkmPXs2bPGx8fHbNmyxbF/165d9Zo1JCTEfP755477R48eNf7+/o4jGLNnzzbdu3d3qafdbq/zl/55GzZsqNeswcHBl7wFBQXVK1j93NeXO9aWMe5ZX+5YW8a4Z325Y20Z41nryx1ryxj3ra8LEayuEu5YTAEBAWbv3r1O2w4dOmQ6d+5s7rvvPnPo0CGX/3L6+/ub/fv3O+4HBgaa3bt3O+5/8803JiAgwKWexhhTWVlpnnjiCdO1a1enX6Q+Pj5m27ZtLvc7z2azmdLSUmOMMc2bNzdbt2512r93717TuHFjl3rGxcWZ119/3RhjTI8ePUxOTo7T/tzcXBMeHl6vWc//Q3XewYMHzZQpU0z79u2Nl5eXufnmm13qGRISYoqKiowxxpw8edJ4eXk5frEY88NbRCEhIS7P2rRpU8dRBWN+OJLg4+PjeK137dpl/P39Xeppt9vNxo0bL7o/Ly+vXr/4GzdubNLT0828efPqvD3//PP1+iX9c19f7lhbxrhnfbljbRnjnvXljrVljGetL3esLWPct74uRLC6SrhjMbVr184pjZ936NAh06lTJ9O/f3+X/3K2bt3aaXE+/fTT5vvvv3fcLywsrNc/1Of985//NK1atTIZGRmmurrakmA1depU8/LLL5vIyEizdu1ap/2FhYUmODjYpZ7Lli0zzZo1M3PnzjVz5841bdu2NW+88Yb57LPPzFtvvWWioqLMU0895fKs//3WSl0++eQTk5SU5FLP22+/3QwdOtSsW7fOPPTQQ6Znz55myJAh5sSJE+bkyZPmN7/5jbn11ltdnnXAgAFOh8ynT59uIiIiHPc3b97s8t+DkSNHmm7dupn8/Pxa+/Lz80337t1NcnKyy7P26dPHzJo166L76/tW4M99fbljbRnjnvXljrVljHvWlzvWljGetb7csbaMcf/6Oo9gdZVwx2IaPXq0efDBB+vcd/DgQdOhQweX/3IOHz78koto9uzZ5pZbbnGp54VKSkrMbbfdZn75y19ecbBq06aNadu2reN24ewzZ840vXv3drnve++9Z1q1alXrvBV/f3+Tmppar3M36vq/6iu1a9cu06FDB2Oz2cwNN9xgDh06ZIYPH258fHyMj4+PadGihSkoKHC5b0FBgWnWrJkJDw83rVu3Nr6+vubdd9917J89e7bL52uUlZWZW2+91dhsNhMcHGw6d+5srr/+ehMcHGy8vLzMbbfdZsrKylyederUqWby5MkX3b9//34zatQol/v+3NeXu9aWMdavL3esLWPcs77csbaM8az15Y61ZcxPs76MMcZmjDFX/tlCXKnNmzdrwIAB8vX1la+vr0pKSjR//nz99re/lSS98sor2rRpk+bPn3/ZPb/55ht9+eWXGjRoUJ37i4uLlZubqwceeMCSn0GS8vPzFRAQoOjo6Cvu9Ze//EWrV69Wdna2ZR/dvlBeXp78/PzUo0cPlx9bXV2tgoIC7d27VzU1NYqIiFBsbKyaNGlSr1nWrFmjhIQE+fhYfxWU77//Xs2bN3fcX7VqlU6fPq34+Hin7a4oLi7WsmXLVFlZqVtuuUVdu3a1ZNYvv/xSGzZsUElJiSQpPDxc8fHxuv766y3pbxXW16VdydqSflhfmzdv1p49e654fblzbUnWry93rS3JM9ZXQ6wtybr1RbC6irhzMQEAAPcjWF3jjDH65JNPal0QLiEhQf369ZPNZrsqenpa34v17NOnj/r37+8Rs16Nr+ullJWV6cMPP9T999//s+3LrMx6pT1ramrk5VX7S1dqamp08OBBtW7d+qrp60mzOrniNxNhqVWrVpnnn3/ePPLII2bs2LFmxowZTie1u+LgwYOme/fuxtvb29x4441m4MCBZsCAAebGG2803t7e5qabbnL5Ynnu6OlpfZnVfX0vpb4nmV9LfZmVWevbs7y83IwYMcL4+/ub0NBQ8+yzzzqdq1bfSxi4o68nzVoXvtLmKlFaWqphw4YpPz9fXl5eMsaoR48eWrp0qZ5++mmlpaXpxRdfdKnnmDFj1KxZMx04cEARERFO+4qLizVy5EiNHTtW//jHPxq0p6f1ZVb39K2oqLjk/uPHj7s0oyf2ZVZmddeskyZN0hdffKF33nlHx44d05///GcVFBTo/fffl6+vr6QfjkJfDX09adY6XXE0gyXuuecec8cdd5iysjJz6tQpM3bsWMcnP1atWmWaN29+yU8z1CUwMNAUFhZedP/mzZtNYGBgg/f0tL7M6p6+56/+fbFbfa++70l9mZVZ3TVr69atzerVqx33v/vuOxMXF2cGDhxozpw5U++jNe7o60mz1oUjVleJjz76SOvXr1fTpk0lSdOmTVNwcLCys7N1yy23aNasWfrzn/+sJ5544rJ7BgQE6OjRoxfdX1ZWpoCAAJfmdEdPT+vLrO7p26RJE02cOFFxcXF17t+9e7cefvhhl3p6Wl9mZVZ3zfrdd9+pTZs2jvvNmzfXypUrNWjQIA0ePFhvvPGGyz3d1deTZq3TFUczWKJFixZO15M5deqU8fLycly87OuvvzZ+fn4u9XzsscdMVFSU+fvf/26OHTvm2H7s2DHz97//3bRu3dqMGzeuwXt6Wl9mdU/fvn37mmnTpl10f2FhYb2+H8yT+jIrs7pr1s6dO5vly5fX2n78+HETHx9vbrzxxnodrXFHX0+atS4Eq6vEr3/9a3PXXXeZEydOmKqqKpOammo6dOjg2J+Xl+fy1zhUVlaaRx55xPj6+hovLy/j7+9v/P39jZeXl/H19TWPPvqo48tNG7Knp/VlVvf0ff31183LL7980f0lJSWXvBDhtdCXWZnVXbM+/vjj5je/+U2d+yoqKkxcXFy9QoU7+nrSrHXhcgtXiT179mjgwIH65ptvZLPZFBgYqL///e/q37+/JGnevHnauXOnMjMzXe5dUVGhzz//XEeOHJH0wwXhYmNjFRQUVO953dHT0/oyq/v6ArBWWVmZDh8+rBtuuKHO/SdOnFBBQYESExMbvK8nzVoXgtVV5NSpU1q3bp2qqqrUu3dvhYSENPRIAADABQSra9zJkye1aNGiOi/ieO+99yowMPCq6OlpfZmVWd3Vl1mZ1ZNmdVdfT5r1QgSrq8jp06f17rvvat26dSouLpa3t7fatWunO+64Q/369XO53/bt2zVgwACdOnVKiYmJCgsLkzFGpaWlWrNmjQIDA5Wbm+vSV+e4o6en9WVWZuU1YFZm5TW4qCs+SwuW2L17t2nTpo1p3ry5iYiIMDabzQwZMsTExcUZb29vM2LECHP27FmXevbt29f89re/rfMk4srKSnPvvfeavn37NnhPT+vLrMzqrr7MyqyeNKu7+nrSrHUhWF0lbrvtNvPwww+b6upqY4wxmZmZ5rbbbjPGGLNr1y7Ttm1b89xzz7nUMyAgwOkSDhfaunWrCQgIaPCentaXWZnVXX2ZlVk9aVZ39fWkWetS+1sI0SDWrFmj9PR0xxdDpqWl6ZNPPtH333+vjh07atasWZo/f75LPYODg7V79+6L7v/qq68UHBzc4D09rS+zMqu7+jIrs3rSrO7q60mz1umKoxksERkZaQoKChz3y8rKjM1mMxUVFcYYY/bs2ePyBUKfe+45Y7fbzfTp001hYaEpLi42JSUlprCw0EyfPt0EBweb559/vsF7elpfZmVWd/VlVmb1pFnd1deTZq0Lweoq8cADD5jExESzY8cOs2fPHnPPPfeYHj16OPZ/+umnJioqyuW+L7zwguOcrf/+rqmIiIhLXt33p+7paX2ZlVnd1ZdZmdWTZnVXX0+a9UJ8KvAqUVpaqttvv10bN26UzWZT69at9f7776tHjx6SpPfee0/FxcV6/PHH69V/7969KikpkfTDRRzbtWt3xTO7o6en9WVWZnVXX2ZlVk+a1V19PWnW8whWV5ndu3ersrJS119/vXx8+I5sAAA8CSevX2U6duyo6OjoWqHqwIEDevDBB13ud/r0aa1bt07bt2+vte/MmTN6++23r4qentaXWZnVXX2ZlVk9aVZ39fWkWWux5A1FuF1hYaHLXw65c+dO06ZNG8d7yYmJiebw4cOO/SUlJVdFT0/ry6zM6q6+zMqsnjSru/p60qx14YjVVeKDDz645G316tUu93z66acVExOj0tJS7dy5U0FBQUpISND+/fvrPac7enpaX2ZlVnf1ZVZm9aRZ3dXXk2at0xVHM1jifIK22WwXvbmapENDQ81//vMfp21jxowxrVu3Nl9//XW90rk7enpaX2ZlVnf1ZVZm9aRZ3dXXk2atC2dHXyUiIiL0yiuv6I477qhzf2FhoWJjY13qefr06Vrnar3yyivy8vJSYmKiFi1a5PKc7ujpaX2ZlVnd1ZdZmdWTZnVXX0+atU5XHM1giWHDhplJkyZddH9hYaGx2Wwu9ezVq5d5++2369w3duxY07RpU5fTuTt6elpfZmVWd/VlVmb1pFnd1deTZq0LweoqsXbtWvPRRx9ddP+JEyfMp59+6lLPjIwMx/cN1uXRRx91Oay5o6en9WVWZnVXX2ZlVk+a1V19PWnWunAdKwAAAIvwqUAAAACLEKwAAAAsQrACAACwCMEKwDWrb9++Sk1NbegxAPyMEKwAAAAsQrAC4HGqqqoaegSPVl1drZqamoYeA7gmEawAXPX69u2rxx57TGlpaQoJCdGAAQMkSdu3b9fgwYN13XXXKSwsTMnJyfruu+8u2qeqqkrjx49Xy5YtFRgYqLi4OH366aeO/d9//73uvfdetWrVSo0bN1ZMTIzeffddpx7vvfeeYmJiFBAQoObNm6t///46efKkY//cuXPVpUsX+fv76/rrr9df//rXi87z9ttvq3nz5qqsrHTaftddd+n+++933P/www8VGxsrf39/tW/fXs8//7zOnTvn2J+VlaWYmBgFBgYqKipKY8aM0YkTJxz7582bp6ZNm2rZsmXq2rWr/Pz89M0331x0LgD1R7AC4BHmz58vHx8fffbZZ3rttddUXFysxMREde/eXZ9//rlWrFihI0eO6O67775oj9/97nf67LPPtHjxYv3nP//RiBEjdOutt2r37t2SpDNnzig2NlbLli1TUVGRHnroISUnJ2vjxo2SpOLiYt1777168MEHtWPHDn366ae68847df5ygHPmzNHEiRM1depU7dixQxkZGZo0aZLmz59f5zwjRoxQdXW1PvjgA8e27777TsuWLdPvfvc7SdLHH3+skSNHaty4cdq+fbtee+01zZs3T1OnTnU8xsvLS3/5y19UVFSk+fPn61//+pfGjx/v9FynTp1SZmam3njjDW3btk2hoaH1+FMA8KOu+BKjAOBmiYmJpnv37k7bJk2aZAYOHOi07cCBA0aS2blzp+NxTzzxhDHGmK+++srYbDZz6NAhp8f069fPTJgw4aLPPXjwYJOenm6MMaagoMBIMvv27auzNioqyixatMhp25/+9CcTHx9/0f6PPvqo09WgZ82aZdq3b29qamqMMcbcfPPNJiMjw+kx77zzjomIiLhoz//93/81zZs3d9yfO3eukWQKCwsv+hgA1uBLmAF4hJ49ezrdLygo0OrVq3XdddfVqv3666/VqVMnp22bN2+WMabW9srKSjVv3lzSD+cevfDCC1qyZIkOHTqkyspKVVZWKjAwUJJ04403ql+/foqJidGgQYM0cOBA/eY3v1FwcLC+/fZbHThwQKNHj1ZKSoqj/7lz52S32y/6c6WkpKhXr146dOiQWrZsqblz52rUqFGy2WyOnzM/P9/pCFV1dbXOnDmjU6dOqXHjxlq9erUyMjK0fft2VVRU6Ny5czpz5oxOnjzpmN3X11fdunX70dcZwJUhWAHwCOcDwnk1NTUaNmyYpk2bVqs2IiKi1raamhp5e3uroKBA3t7eTvvOh7OXXnpJM2fO1KxZsxznLKWmpjpOlvf29tbKlSu1fv165ebmKjs7WxMnTtTGjRvVuHFjST+8HRgXF+fU/8Ln+289evTQjTfeqLfffluDBg3S1q1b9eGHHzrN/fzzz+vOO++s9Vh/f3998803Gjx4sB555BH96U9/UrNmzbRu3TqNHj1aZ8+eddQGBAQ4whoA9yFYAfBIN910k5YuXaq2bdvKx+fHf5X16NFD1dXVKi0t1c0331xnzb///W/dfvvtGjlypKQfQs3u3bvVpUsXR43NZlNCQoISEhL07LPPqk2bNsrJyVFaWppatmypPXv26L777nPpZ/n973+vmTNn6tChQ+rfv7+ioqKcfs6dO3eqQ4cOdT72888/17lz5/TSSy/Jy+uH02b/93//16XnB2AdTl4H4JHGjh2ro0eP6t5779WmTZu0Z88e5ebm6sEHH1R1dXWt+k6dOum+++7T/fffr/fff1979+5Vfn6+pk2bpn/+85+SpA4dOjiOSO3YsUMPP/ywSkpKHD02btyojIwMff7559q/f7/ef/99ffvtt47gNXnyZGVmZurll1/Wrl27tHXrVs2dO1dZWVmX/Fnuu+8+HTp0SHPmzNGDDz7otO/ZZ5/V22+/rcmTJ2vbtm3asWOHlixZoj/+8Y+SpF/84hc6d+6csrOztWfPHr3zzjv629/+dkWvLYD6I1gB8EiRkZH67LPPVF1drUGDBik6OlpPPPGE7Ha748jNhebOnav7779f6enp6ty5s4YPH66NGzc6jhBNmjRJN910kwYNGqS+ffsqPDxcd9xxh+PxQUFBWrt2rQYPHqxOnTrpj3/8o1566SXddtttkn448vTGG29o3rx5iomJUWJioubNm6d27dpd8mcJCgrSXXfdpeuuu87p+SRp0KBBWrZsmVauXKlevXqpd+/eysrKUps2bSRJ3bt3V1ZWlqZNm6bo6GgtXLhQmZmZ9XxVAVwpmzH/73PCAIAGM2DAAHXp0kV/+ctfGnoUAFeAYAUADejo0aPKzc3Vfffdp+3bt6tz584NPRKAK8DJ6wDQgG666SaVlZVp2rRphCrgGsARKwAAAItw8joAAIBFCFYAAAAWIVgBAABYhGAFAABgEYIVAACARQhWAAAAFiFYAQAAWIRgBQAAYBGCFQAAgEX+P8cDF8Te3fk/AAAAAElFTkSuQmC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5" y="1825388"/>
            <a:ext cx="56959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8983937" y="424160"/>
            <a:ext cx="308129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ניתוח מתקדם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0" y="1714500"/>
            <a:ext cx="11195663" cy="424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0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TM04033921[[fn=אריג דמשק]]</Template>
  <TotalTime>334</TotalTime>
  <Words>199</Words>
  <Application>Microsoft Office PowerPoint</Application>
  <PresentationFormat>מסך רחב</PresentationFormat>
  <Paragraphs>26</Paragraphs>
  <Slides>11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7" baseType="lpstr">
      <vt:lpstr>Arial</vt:lpstr>
      <vt:lpstr>Bookman Old Style</vt:lpstr>
      <vt:lpstr>Courier New</vt:lpstr>
      <vt:lpstr>Rockwell</vt:lpstr>
      <vt:lpstr>Times New Roman</vt:lpstr>
      <vt:lpstr>Damask</vt:lpstr>
      <vt:lpstr>פרויקט גמר בקורס "מבוא למדעי הנתונים"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idan</dc:creator>
  <cp:lastModifiedBy>idan</cp:lastModifiedBy>
  <cp:revision>14</cp:revision>
  <dcterms:created xsi:type="dcterms:W3CDTF">2023-03-03T11:34:02Z</dcterms:created>
  <dcterms:modified xsi:type="dcterms:W3CDTF">2023-03-03T17:08:20Z</dcterms:modified>
</cp:coreProperties>
</file>